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310" r:id="rId2"/>
    <p:sldId id="269" r:id="rId3"/>
    <p:sldId id="340" r:id="rId4"/>
    <p:sldId id="261" r:id="rId5"/>
    <p:sldId id="371" r:id="rId6"/>
    <p:sldId id="381" r:id="rId7"/>
    <p:sldId id="337" r:id="rId8"/>
    <p:sldId id="338" r:id="rId9"/>
    <p:sldId id="320" r:id="rId10"/>
    <p:sldId id="262" r:id="rId11"/>
    <p:sldId id="382" r:id="rId12"/>
    <p:sldId id="391" r:id="rId13"/>
    <p:sldId id="341" r:id="rId14"/>
    <p:sldId id="376" r:id="rId15"/>
    <p:sldId id="389" r:id="rId16"/>
    <p:sldId id="353" r:id="rId17"/>
    <p:sldId id="390" r:id="rId18"/>
    <p:sldId id="359" r:id="rId19"/>
    <p:sldId id="356" r:id="rId20"/>
    <p:sldId id="393" r:id="rId21"/>
    <p:sldId id="342" r:id="rId22"/>
    <p:sldId id="358" r:id="rId23"/>
    <p:sldId id="357" r:id="rId24"/>
    <p:sldId id="384" r:id="rId25"/>
    <p:sldId id="363" r:id="rId26"/>
    <p:sldId id="385" r:id="rId27"/>
    <p:sldId id="388" r:id="rId28"/>
    <p:sldId id="386" r:id="rId29"/>
    <p:sldId id="387" r:id="rId30"/>
    <p:sldId id="383" r:id="rId31"/>
    <p:sldId id="348" r:id="rId32"/>
    <p:sldId id="343" r:id="rId33"/>
    <p:sldId id="370" r:id="rId34"/>
    <p:sldId id="392" r:id="rId35"/>
    <p:sldId id="368" r:id="rId36"/>
    <p:sldId id="294" r:id="rId37"/>
    <p:sldId id="298" r:id="rId38"/>
    <p:sldId id="278" r:id="rId39"/>
    <p:sldId id="280" r:id="rId40"/>
    <p:sldId id="380" r:id="rId4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2E41"/>
    <a:srgbClr val="D43434"/>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67881" autoAdjust="0"/>
  </p:normalViewPr>
  <p:slideViewPr>
    <p:cSldViewPr snapToGrid="0">
      <p:cViewPr varScale="1">
        <p:scale>
          <a:sx n="45" d="100"/>
          <a:sy n="45" d="100"/>
        </p:scale>
        <p:origin x="1536" y="48"/>
      </p:cViewPr>
      <p:guideLst>
        <p:guide orient="horz" pos="2160"/>
        <p:guide pos="3840"/>
      </p:guideLst>
    </p:cSldViewPr>
  </p:slideViewPr>
  <p:notesTextViewPr>
    <p:cViewPr>
      <p:scale>
        <a:sx n="75" d="100"/>
        <a:sy n="75" d="100"/>
      </p:scale>
      <p:origin x="0" y="0"/>
    </p:cViewPr>
  </p:notesTextViewPr>
  <p:sorterViewPr>
    <p:cViewPr varScale="1">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08C79-8106-42D5-A757-EB5A56040AE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8148376-B1EF-4D47-9770-8FD83F8DBBA4}">
      <dgm:prSet phldrT="[Text]" custT="1"/>
      <dgm:spPr/>
      <dgm:t>
        <a:bodyPr/>
        <a:lstStyle/>
        <a:p>
          <a:r>
            <a:rPr lang="en-US" sz="1000" b="0" i="0">
              <a:latin typeface="Segoe UI" panose="020B0502040204020203" pitchFamily="34" charset="0"/>
              <a:cs typeface="Segoe UI" panose="020B0502040204020203" pitchFamily="34" charset="0"/>
            </a:rPr>
            <a:t>PDG</a:t>
          </a:r>
        </a:p>
      </dgm:t>
    </dgm:pt>
    <dgm:pt modelId="{8D735421-626A-49AF-992D-A557429A8EFE}" type="parTrans" cxnId="{F4421AAD-A586-4AC0-9DB4-44B32A91455A}">
      <dgm:prSet/>
      <dgm:spPr/>
      <dgm:t>
        <a:bodyPr/>
        <a:lstStyle/>
        <a:p>
          <a:endParaRPr lang="en-US" sz="1100"/>
        </a:p>
      </dgm:t>
    </dgm:pt>
    <dgm:pt modelId="{88264125-CF8B-461F-B3FF-B2C0C20B5358}" type="sibTrans" cxnId="{F4421AAD-A586-4AC0-9DB4-44B32A91455A}">
      <dgm:prSet/>
      <dgm:spPr/>
      <dgm:t>
        <a:bodyPr/>
        <a:lstStyle/>
        <a:p>
          <a:endParaRPr lang="en-US" sz="1100"/>
        </a:p>
      </dgm:t>
    </dgm:pt>
    <dgm:pt modelId="{10B6B0E5-3FC8-46D7-B5D3-9D44B7BBE4FC}" type="asst">
      <dgm:prSet phldrT="[Text]" custT="1"/>
      <dgm:spPr>
        <a:solidFill>
          <a:schemeClr val="accent2"/>
        </a:solidFill>
        <a:ln>
          <a:noFill/>
        </a:ln>
      </dgm:spPr>
      <dgm:t>
        <a:bodyPr/>
        <a:lstStyle/>
        <a:p>
          <a:r>
            <a:rPr lang="en-US" sz="1000" b="0" i="0">
              <a:latin typeface="Segoe UI" panose="020B0502040204020203" pitchFamily="34" charset="0"/>
              <a:cs typeface="Segoe UI" panose="020B0502040204020203" pitchFamily="34" charset="0"/>
            </a:rPr>
            <a:t>Directeur Adjoint</a:t>
          </a:r>
        </a:p>
      </dgm:t>
    </dgm:pt>
    <dgm:pt modelId="{09108857-9002-455B-A1EE-19AEFF119019}" type="parTrans" cxnId="{AB71F0CA-8DD9-4062-9226-75E5927DFB57}">
      <dgm:prSet/>
      <dgm:spPr/>
      <dgm:t>
        <a:bodyPr/>
        <a:lstStyle/>
        <a:p>
          <a:endParaRPr lang="en-US" sz="1100"/>
        </a:p>
      </dgm:t>
    </dgm:pt>
    <dgm:pt modelId="{2E572272-8605-4C22-8869-DAEF6E30CE8A}" type="sibTrans" cxnId="{AB71F0CA-8DD9-4062-9226-75E5927DFB57}">
      <dgm:prSet/>
      <dgm:spPr/>
      <dgm:t>
        <a:bodyPr/>
        <a:lstStyle/>
        <a:p>
          <a:endParaRPr lang="en-US" sz="1100"/>
        </a:p>
      </dgm:t>
    </dgm:pt>
    <dgm:pt modelId="{199E35C1-5D54-4B14-9505-E0E1F04585D1}">
      <dgm:prSet phldrT="[Text]" custT="1"/>
      <dgm:spPr>
        <a:solidFill>
          <a:schemeClr val="accent6"/>
        </a:solidFill>
      </dgm:spPr>
      <dgm:t>
        <a:bodyPr/>
        <a:lstStyle/>
        <a:p>
          <a:r>
            <a:rPr lang="en-US" sz="1000" b="0" i="0" dirty="0">
              <a:latin typeface="Segoe UI" panose="020B0502040204020203" pitchFamily="34" charset="0"/>
              <a:cs typeface="Segoe UI" panose="020B0502040204020203" pitchFamily="34" charset="0"/>
            </a:rPr>
            <a:t> Chefs de </a:t>
          </a:r>
          <a:r>
            <a:rPr lang="en-US" sz="1000" b="0" i="0" dirty="0" err="1">
              <a:latin typeface="Segoe UI" panose="020B0502040204020203" pitchFamily="34" charset="0"/>
              <a:cs typeface="Segoe UI" panose="020B0502040204020203" pitchFamily="34" charset="0"/>
            </a:rPr>
            <a:t>projets</a:t>
          </a:r>
          <a:endParaRPr lang="en-US" sz="1000" b="0" i="0" dirty="0">
            <a:latin typeface="Segoe UI" panose="020B0502040204020203" pitchFamily="34" charset="0"/>
            <a:cs typeface="Segoe UI" panose="020B0502040204020203" pitchFamily="34" charset="0"/>
          </a:endParaRPr>
        </a:p>
      </dgm:t>
    </dgm:pt>
    <dgm:pt modelId="{FF25CFC9-C22C-4391-87D0-107E7E43EEA8}" type="parTrans" cxnId="{5DAAE7FD-627E-4077-ACED-0B39F9B6841E}">
      <dgm:prSet/>
      <dgm:spPr/>
      <dgm:t>
        <a:bodyPr/>
        <a:lstStyle/>
        <a:p>
          <a:endParaRPr lang="en-US" sz="1100"/>
        </a:p>
      </dgm:t>
    </dgm:pt>
    <dgm:pt modelId="{520B0A8E-CF72-482A-A162-CED90B370499}" type="sibTrans" cxnId="{5DAAE7FD-627E-4077-ACED-0B39F9B6841E}">
      <dgm:prSet/>
      <dgm:spPr/>
      <dgm:t>
        <a:bodyPr/>
        <a:lstStyle/>
        <a:p>
          <a:endParaRPr lang="en-US" sz="1100"/>
        </a:p>
      </dgm:t>
    </dgm:pt>
    <dgm:pt modelId="{67721E24-6FBC-443F-8A85-5F929FE92AA1}">
      <dgm:prSet phldrT="[Text]" custT="1"/>
      <dgm:spPr>
        <a:solidFill>
          <a:schemeClr val="accent6"/>
        </a:solidFill>
      </dgm:spPr>
      <dgm:t>
        <a:bodyPr/>
        <a:lstStyle/>
        <a:p>
          <a:r>
            <a:rPr lang="en-US" sz="1000" b="0" i="0">
              <a:latin typeface="Segoe UI" panose="020B0502040204020203" pitchFamily="34" charset="0"/>
              <a:cs typeface="Segoe UI" panose="020B0502040204020203" pitchFamily="34" charset="0"/>
            </a:rPr>
            <a:t>Equipe Commerciale</a:t>
          </a:r>
        </a:p>
      </dgm:t>
    </dgm:pt>
    <dgm:pt modelId="{FB100B58-2E2A-46F3-951F-1A144450ECDC}" type="parTrans" cxnId="{32AF9769-51A9-4173-A249-BE8E0E4C90D4}">
      <dgm:prSet/>
      <dgm:spPr/>
      <dgm:t>
        <a:bodyPr/>
        <a:lstStyle/>
        <a:p>
          <a:endParaRPr lang="en-US" sz="1100"/>
        </a:p>
      </dgm:t>
    </dgm:pt>
    <dgm:pt modelId="{A0C7ECFA-BCF6-4E71-A137-F6D158D8E9B9}" type="sibTrans" cxnId="{32AF9769-51A9-4173-A249-BE8E0E4C90D4}">
      <dgm:prSet/>
      <dgm:spPr/>
      <dgm:t>
        <a:bodyPr/>
        <a:lstStyle/>
        <a:p>
          <a:endParaRPr lang="en-US" sz="1100"/>
        </a:p>
      </dgm:t>
    </dgm:pt>
    <dgm:pt modelId="{593E01FF-E640-48B0-BF6F-EC7AFE66B3CA}">
      <dgm:prSet phldrT="[Text]" custT="1"/>
      <dgm:spPr>
        <a:solidFill>
          <a:schemeClr val="accent6"/>
        </a:solidFill>
      </dgm:spPr>
      <dgm:t>
        <a:bodyPr/>
        <a:lstStyle/>
        <a:p>
          <a:r>
            <a:rPr lang="en-US" sz="1000" b="0" i="0">
              <a:latin typeface="Segoe UI" panose="020B0502040204020203" pitchFamily="34" charset="0"/>
              <a:cs typeface="Segoe UI" panose="020B0502040204020203" pitchFamily="34" charset="0"/>
            </a:rPr>
            <a:t>Equipe Financière</a:t>
          </a:r>
        </a:p>
      </dgm:t>
    </dgm:pt>
    <dgm:pt modelId="{2598053B-6E5C-4587-BA7D-19B16A329632}" type="parTrans" cxnId="{F4417EBB-30BB-41C3-8197-B4ACDB843D16}">
      <dgm:prSet/>
      <dgm:spPr/>
      <dgm:t>
        <a:bodyPr/>
        <a:lstStyle/>
        <a:p>
          <a:endParaRPr lang="en-US" sz="1100"/>
        </a:p>
      </dgm:t>
    </dgm:pt>
    <dgm:pt modelId="{2A946466-69AA-4CA5-B2D2-5D8C783EA9EB}" type="sibTrans" cxnId="{F4417EBB-30BB-41C3-8197-B4ACDB843D16}">
      <dgm:prSet/>
      <dgm:spPr/>
      <dgm:t>
        <a:bodyPr/>
        <a:lstStyle/>
        <a:p>
          <a:endParaRPr lang="en-US" sz="1100"/>
        </a:p>
      </dgm:t>
    </dgm:pt>
    <dgm:pt modelId="{424F6B93-1EFC-4676-A698-8EE36A80A637}">
      <dgm:prSet custT="1"/>
      <dgm:spPr/>
      <dgm:t>
        <a:bodyPr/>
        <a:lstStyle/>
        <a:p>
          <a:r>
            <a:rPr lang="en-US" sz="1000" b="0" i="0">
              <a:latin typeface="Segoe UI" panose="020B0502040204020203" pitchFamily="34" charset="0"/>
              <a:cs typeface="Segoe UI" panose="020B0502040204020203" pitchFamily="34" charset="0"/>
            </a:rPr>
            <a:t>Expert et Architects</a:t>
          </a:r>
        </a:p>
      </dgm:t>
    </dgm:pt>
    <dgm:pt modelId="{D6D0192A-A9B3-4CB2-97A6-C1AE8E590F31}" type="parTrans" cxnId="{53B2D1FA-6A7B-4B15-9134-6F21AF15FA7D}">
      <dgm:prSet/>
      <dgm:spPr/>
      <dgm:t>
        <a:bodyPr/>
        <a:lstStyle/>
        <a:p>
          <a:endParaRPr lang="en-US" sz="1100"/>
        </a:p>
      </dgm:t>
    </dgm:pt>
    <dgm:pt modelId="{9517C101-19E8-4F0E-817F-C4A250CEB137}" type="sibTrans" cxnId="{53B2D1FA-6A7B-4B15-9134-6F21AF15FA7D}">
      <dgm:prSet/>
      <dgm:spPr/>
      <dgm:t>
        <a:bodyPr/>
        <a:lstStyle/>
        <a:p>
          <a:endParaRPr lang="en-US" sz="1100"/>
        </a:p>
      </dgm:t>
    </dgm:pt>
    <dgm:pt modelId="{E3AEC103-D099-4FA8-B25C-2ECCF49820DB}">
      <dgm:prSet custT="1"/>
      <dgm:spPr/>
      <dgm:t>
        <a:bodyPr/>
        <a:lstStyle/>
        <a:p>
          <a:r>
            <a:rPr lang="en-US" sz="1000" b="0" i="0">
              <a:latin typeface="Segoe UI" panose="020B0502040204020203" pitchFamily="34" charset="0"/>
              <a:cs typeface="Segoe UI" panose="020B0502040204020203" pitchFamily="34" charset="0"/>
            </a:rPr>
            <a:t>Recette</a:t>
          </a:r>
        </a:p>
      </dgm:t>
    </dgm:pt>
    <dgm:pt modelId="{D6E834CB-7EDF-45F5-AF26-25DCB3333191}" type="parTrans" cxnId="{46DFE350-A903-4BDA-A73E-BB8A9F849561}">
      <dgm:prSet/>
      <dgm:spPr/>
      <dgm:t>
        <a:bodyPr/>
        <a:lstStyle/>
        <a:p>
          <a:endParaRPr lang="en-US" sz="1100"/>
        </a:p>
      </dgm:t>
    </dgm:pt>
    <dgm:pt modelId="{0F438BAA-9994-4DE2-AB4D-1BCCB0CABAD5}" type="sibTrans" cxnId="{46DFE350-A903-4BDA-A73E-BB8A9F849561}">
      <dgm:prSet/>
      <dgm:spPr/>
      <dgm:t>
        <a:bodyPr/>
        <a:lstStyle/>
        <a:p>
          <a:endParaRPr lang="en-US" sz="1100"/>
        </a:p>
      </dgm:t>
    </dgm:pt>
    <dgm:pt modelId="{F5AED5E2-2359-41FA-8803-61E92EEC199E}">
      <dgm:prSet custT="1"/>
      <dgm:spPr/>
      <dgm:t>
        <a:bodyPr/>
        <a:lstStyle/>
        <a:p>
          <a:r>
            <a:rPr lang="en-US" sz="1000" b="0" i="0" dirty="0" err="1">
              <a:latin typeface="Segoe UI" panose="020B0502040204020203" pitchFamily="34" charset="0"/>
              <a:cs typeface="Segoe UI" panose="020B0502040204020203" pitchFamily="34" charset="0"/>
            </a:rPr>
            <a:t>Analystes</a:t>
          </a:r>
          <a:endParaRPr lang="en-US" sz="1000" b="0" i="0" dirty="0">
            <a:latin typeface="Segoe UI" panose="020B0502040204020203" pitchFamily="34" charset="0"/>
            <a:cs typeface="Segoe UI" panose="020B0502040204020203" pitchFamily="34" charset="0"/>
          </a:endParaRPr>
        </a:p>
      </dgm:t>
    </dgm:pt>
    <dgm:pt modelId="{74897859-7C3C-4279-80F5-D6985DFB5337}" type="parTrans" cxnId="{5CF571F6-E954-40CB-8C13-C1A1DAAE54B1}">
      <dgm:prSet/>
      <dgm:spPr/>
      <dgm:t>
        <a:bodyPr/>
        <a:lstStyle/>
        <a:p>
          <a:endParaRPr lang="en-US" sz="1100"/>
        </a:p>
      </dgm:t>
    </dgm:pt>
    <dgm:pt modelId="{740BEC20-4E7A-4311-AF8A-B57A178C968C}" type="sibTrans" cxnId="{5CF571F6-E954-40CB-8C13-C1A1DAAE54B1}">
      <dgm:prSet/>
      <dgm:spPr/>
      <dgm:t>
        <a:bodyPr/>
        <a:lstStyle/>
        <a:p>
          <a:endParaRPr lang="en-US" sz="1100"/>
        </a:p>
      </dgm:t>
    </dgm:pt>
    <dgm:pt modelId="{C1A63C02-0C10-4966-A90B-F827B569B1E0}">
      <dgm:prSet custT="1"/>
      <dgm:spPr>
        <a:solidFill>
          <a:srgbClr val="FF0000"/>
        </a:solidFill>
      </dgm:spPr>
      <dgm:t>
        <a:bodyPr/>
        <a:lstStyle/>
        <a:p>
          <a:r>
            <a:rPr lang="en-US" sz="1000" b="0" i="0" dirty="0" err="1">
              <a:latin typeface="Segoe UI" panose="020B0502040204020203" pitchFamily="34" charset="0"/>
              <a:cs typeface="Segoe UI" panose="020B0502040204020203" pitchFamily="34" charset="0"/>
            </a:rPr>
            <a:t>Developpeurs</a:t>
          </a:r>
          <a:endParaRPr lang="en-US" sz="1000" b="0" i="0" dirty="0">
            <a:latin typeface="Segoe UI" panose="020B0502040204020203" pitchFamily="34" charset="0"/>
            <a:cs typeface="Segoe UI" panose="020B0502040204020203" pitchFamily="34" charset="0"/>
          </a:endParaRPr>
        </a:p>
      </dgm:t>
    </dgm:pt>
    <dgm:pt modelId="{DCFBDB6F-06AA-4B59-911A-D385F95DC417}" type="parTrans" cxnId="{EDA1B9CC-E246-4D71-969E-AB99AC70673C}">
      <dgm:prSet/>
      <dgm:spPr/>
      <dgm:t>
        <a:bodyPr/>
        <a:lstStyle/>
        <a:p>
          <a:endParaRPr lang="en-US" sz="1100"/>
        </a:p>
      </dgm:t>
    </dgm:pt>
    <dgm:pt modelId="{209B6C72-C5EF-4FB7-B538-08957F9A7156}" type="sibTrans" cxnId="{EDA1B9CC-E246-4D71-969E-AB99AC70673C}">
      <dgm:prSet/>
      <dgm:spPr/>
      <dgm:t>
        <a:bodyPr/>
        <a:lstStyle/>
        <a:p>
          <a:endParaRPr lang="en-US" sz="1100"/>
        </a:p>
      </dgm:t>
    </dgm:pt>
    <dgm:pt modelId="{3088A3A2-A8C9-4F00-B726-4C5FE11D60B6}">
      <dgm:prSet custT="1"/>
      <dgm:spPr/>
      <dgm:t>
        <a:bodyPr/>
        <a:lstStyle/>
        <a:p>
          <a:r>
            <a:rPr lang="en-US" sz="1000" b="0" i="0">
              <a:latin typeface="Segoe UI" panose="020B0502040204020203" pitchFamily="34" charset="0"/>
              <a:cs typeface="Segoe UI" panose="020B0502040204020203" pitchFamily="34" charset="0"/>
            </a:rPr>
            <a:t>Support</a:t>
          </a:r>
        </a:p>
      </dgm:t>
    </dgm:pt>
    <dgm:pt modelId="{00C84882-8CAD-427D-B79C-AC45614A5E5B}" type="parTrans" cxnId="{D20E04EE-E439-4E1C-9C7F-1609E88FA77E}">
      <dgm:prSet/>
      <dgm:spPr/>
      <dgm:t>
        <a:bodyPr/>
        <a:lstStyle/>
        <a:p>
          <a:endParaRPr lang="en-US" sz="1100"/>
        </a:p>
      </dgm:t>
    </dgm:pt>
    <dgm:pt modelId="{9A4E9C49-A431-493B-AF7F-7109ED64C98E}" type="sibTrans" cxnId="{D20E04EE-E439-4E1C-9C7F-1609E88FA77E}">
      <dgm:prSet/>
      <dgm:spPr/>
      <dgm:t>
        <a:bodyPr/>
        <a:lstStyle/>
        <a:p>
          <a:endParaRPr lang="en-US" sz="1100"/>
        </a:p>
      </dgm:t>
    </dgm:pt>
    <dgm:pt modelId="{1A661357-11A4-4DE4-9F37-CB2A78664BB6}">
      <dgm:prSet phldrT="[Text]" custT="1"/>
      <dgm:spPr>
        <a:solidFill>
          <a:schemeClr val="accent6"/>
        </a:solidFill>
      </dgm:spPr>
      <dgm:t>
        <a:bodyPr/>
        <a:lstStyle/>
        <a:p>
          <a:r>
            <a:rPr lang="en-US" sz="1000" b="0" i="0">
              <a:latin typeface="Segoe UI" panose="020B0502040204020203" pitchFamily="34" charset="0"/>
              <a:cs typeface="Segoe UI" panose="020B0502040204020203" pitchFamily="34" charset="0"/>
            </a:rPr>
            <a:t>Equipe Administrative </a:t>
          </a:r>
        </a:p>
      </dgm:t>
    </dgm:pt>
    <dgm:pt modelId="{A2B88B26-2413-4D00-88C4-AEE9FA11674E}" type="parTrans" cxnId="{C996D5A6-BA06-4637-8FFC-B678DFF06D2B}">
      <dgm:prSet/>
      <dgm:spPr/>
      <dgm:t>
        <a:bodyPr/>
        <a:lstStyle/>
        <a:p>
          <a:endParaRPr lang="en-US" sz="1100"/>
        </a:p>
      </dgm:t>
    </dgm:pt>
    <dgm:pt modelId="{B19E6B99-0C63-42EF-96A8-1B8D9808370B}" type="sibTrans" cxnId="{C996D5A6-BA06-4637-8FFC-B678DFF06D2B}">
      <dgm:prSet/>
      <dgm:spPr/>
      <dgm:t>
        <a:bodyPr/>
        <a:lstStyle/>
        <a:p>
          <a:endParaRPr lang="en-US" sz="1100"/>
        </a:p>
      </dgm:t>
    </dgm:pt>
    <dgm:pt modelId="{B84117E2-D501-4D9F-A5EF-B5483E610BE3}">
      <dgm:prSet custT="1"/>
      <dgm:spPr/>
      <dgm:t>
        <a:bodyPr/>
        <a:lstStyle/>
        <a:p>
          <a:r>
            <a:rPr lang="en-US" sz="1000" b="0" i="0">
              <a:latin typeface="Segoe UI" panose="020B0502040204020203" pitchFamily="34" charset="0"/>
              <a:cs typeface="Segoe UI" panose="020B0502040204020203" pitchFamily="34" charset="0"/>
            </a:rPr>
            <a:t>Accounts Managers</a:t>
          </a:r>
        </a:p>
      </dgm:t>
    </dgm:pt>
    <dgm:pt modelId="{72AAE0AF-242F-4175-AB31-77BD73C652F1}" type="parTrans" cxnId="{8CFDE7F1-48B6-412E-B875-EAAB76CC6BCF}">
      <dgm:prSet/>
      <dgm:spPr/>
      <dgm:t>
        <a:bodyPr/>
        <a:lstStyle/>
        <a:p>
          <a:endParaRPr lang="en-US" sz="1100"/>
        </a:p>
      </dgm:t>
    </dgm:pt>
    <dgm:pt modelId="{28731D22-9E99-4C3F-9606-24363A92F764}" type="sibTrans" cxnId="{8CFDE7F1-48B6-412E-B875-EAAB76CC6BCF}">
      <dgm:prSet/>
      <dgm:spPr/>
      <dgm:t>
        <a:bodyPr/>
        <a:lstStyle/>
        <a:p>
          <a:endParaRPr lang="en-US" sz="1100"/>
        </a:p>
      </dgm:t>
    </dgm:pt>
    <dgm:pt modelId="{FDCE0537-BFAB-4D12-8685-F3D35BE38E21}" type="pres">
      <dgm:prSet presAssocID="{69408C79-8106-42D5-A757-EB5A56040AE0}" presName="hierChild1" presStyleCnt="0">
        <dgm:presLayoutVars>
          <dgm:orgChart val="1"/>
          <dgm:chPref val="1"/>
          <dgm:dir/>
          <dgm:animOne val="branch"/>
          <dgm:animLvl val="lvl"/>
          <dgm:resizeHandles/>
        </dgm:presLayoutVars>
      </dgm:prSet>
      <dgm:spPr/>
    </dgm:pt>
    <dgm:pt modelId="{D8AABD0B-7F44-4ECF-AD0E-25F7352D131E}" type="pres">
      <dgm:prSet presAssocID="{C8148376-B1EF-4D47-9770-8FD83F8DBBA4}" presName="hierRoot1" presStyleCnt="0">
        <dgm:presLayoutVars>
          <dgm:hierBranch val="init"/>
        </dgm:presLayoutVars>
      </dgm:prSet>
      <dgm:spPr/>
    </dgm:pt>
    <dgm:pt modelId="{F3426FFC-8116-492E-B056-9A1B7F772C54}" type="pres">
      <dgm:prSet presAssocID="{C8148376-B1EF-4D47-9770-8FD83F8DBBA4}" presName="rootComposite1" presStyleCnt="0"/>
      <dgm:spPr/>
    </dgm:pt>
    <dgm:pt modelId="{10AAC51E-1D96-424D-A5D6-DEAF8F8363FC}" type="pres">
      <dgm:prSet presAssocID="{C8148376-B1EF-4D47-9770-8FD83F8DBBA4}" presName="rootText1" presStyleLbl="node0" presStyleIdx="0" presStyleCnt="1">
        <dgm:presLayoutVars>
          <dgm:chPref val="3"/>
        </dgm:presLayoutVars>
      </dgm:prSet>
      <dgm:spPr/>
    </dgm:pt>
    <dgm:pt modelId="{DA901E11-EDEF-4C56-B4CB-4A33A5B351EC}" type="pres">
      <dgm:prSet presAssocID="{C8148376-B1EF-4D47-9770-8FD83F8DBBA4}" presName="rootConnector1" presStyleLbl="node1" presStyleIdx="0" presStyleCnt="0"/>
      <dgm:spPr/>
    </dgm:pt>
    <dgm:pt modelId="{F6A4C4EE-9A93-44F6-8D9C-51FE7EAF43E6}" type="pres">
      <dgm:prSet presAssocID="{C8148376-B1EF-4D47-9770-8FD83F8DBBA4}" presName="hierChild2" presStyleCnt="0"/>
      <dgm:spPr/>
    </dgm:pt>
    <dgm:pt modelId="{AEB28317-A663-4044-B9D0-1BFEBD5C1B2D}" type="pres">
      <dgm:prSet presAssocID="{FF25CFC9-C22C-4391-87D0-107E7E43EEA8}" presName="Name37" presStyleLbl="parChTrans1D2" presStyleIdx="0" presStyleCnt="5"/>
      <dgm:spPr/>
    </dgm:pt>
    <dgm:pt modelId="{F774473F-F02A-44C5-9CF9-3FA707F47195}" type="pres">
      <dgm:prSet presAssocID="{199E35C1-5D54-4B14-9505-E0E1F04585D1}" presName="hierRoot2" presStyleCnt="0">
        <dgm:presLayoutVars>
          <dgm:hierBranch val="init"/>
        </dgm:presLayoutVars>
      </dgm:prSet>
      <dgm:spPr/>
    </dgm:pt>
    <dgm:pt modelId="{983E8E74-2503-48EF-A0F0-8F293A7E1BAB}" type="pres">
      <dgm:prSet presAssocID="{199E35C1-5D54-4B14-9505-E0E1F04585D1}" presName="rootComposite" presStyleCnt="0"/>
      <dgm:spPr/>
    </dgm:pt>
    <dgm:pt modelId="{91A99841-5DE5-483A-ABEC-7D23C39E5A6D}" type="pres">
      <dgm:prSet presAssocID="{199E35C1-5D54-4B14-9505-E0E1F04585D1}" presName="rootText" presStyleLbl="node2" presStyleIdx="0" presStyleCnt="4">
        <dgm:presLayoutVars>
          <dgm:chPref val="3"/>
        </dgm:presLayoutVars>
      </dgm:prSet>
      <dgm:spPr/>
    </dgm:pt>
    <dgm:pt modelId="{14AF7C95-AA94-4A60-88BF-E385FCD82F86}" type="pres">
      <dgm:prSet presAssocID="{199E35C1-5D54-4B14-9505-E0E1F04585D1}" presName="rootConnector" presStyleLbl="node2" presStyleIdx="0" presStyleCnt="4"/>
      <dgm:spPr/>
    </dgm:pt>
    <dgm:pt modelId="{B42AE5B0-676A-4083-BFE4-1CABD5E123D9}" type="pres">
      <dgm:prSet presAssocID="{199E35C1-5D54-4B14-9505-E0E1F04585D1}" presName="hierChild4" presStyleCnt="0"/>
      <dgm:spPr/>
    </dgm:pt>
    <dgm:pt modelId="{C88C1384-983B-410F-A0FD-C348CBAFE744}" type="pres">
      <dgm:prSet presAssocID="{D6D0192A-A9B3-4CB2-97A6-C1AE8E590F31}" presName="Name37" presStyleLbl="parChTrans1D3" presStyleIdx="0" presStyleCnt="6"/>
      <dgm:spPr/>
    </dgm:pt>
    <dgm:pt modelId="{2BC0258E-DC14-4DFE-93BB-EA3303E7B43D}" type="pres">
      <dgm:prSet presAssocID="{424F6B93-1EFC-4676-A698-8EE36A80A637}" presName="hierRoot2" presStyleCnt="0">
        <dgm:presLayoutVars>
          <dgm:hierBranch val="init"/>
        </dgm:presLayoutVars>
      </dgm:prSet>
      <dgm:spPr/>
    </dgm:pt>
    <dgm:pt modelId="{A3B633DD-0023-4AA3-BE4E-C1EC66DA0D64}" type="pres">
      <dgm:prSet presAssocID="{424F6B93-1EFC-4676-A698-8EE36A80A637}" presName="rootComposite" presStyleCnt="0"/>
      <dgm:spPr/>
    </dgm:pt>
    <dgm:pt modelId="{03BB2762-D1B8-449A-89AF-C4F63E4C5DB3}" type="pres">
      <dgm:prSet presAssocID="{424F6B93-1EFC-4676-A698-8EE36A80A637}" presName="rootText" presStyleLbl="node3" presStyleIdx="0" presStyleCnt="6">
        <dgm:presLayoutVars>
          <dgm:chPref val="3"/>
        </dgm:presLayoutVars>
      </dgm:prSet>
      <dgm:spPr/>
    </dgm:pt>
    <dgm:pt modelId="{EE890A05-0E6A-449B-B752-6E42D78D6060}" type="pres">
      <dgm:prSet presAssocID="{424F6B93-1EFC-4676-A698-8EE36A80A637}" presName="rootConnector" presStyleLbl="node3" presStyleIdx="0" presStyleCnt="6"/>
      <dgm:spPr/>
    </dgm:pt>
    <dgm:pt modelId="{E46AD536-76E7-4786-A029-7929430B4DBA}" type="pres">
      <dgm:prSet presAssocID="{424F6B93-1EFC-4676-A698-8EE36A80A637}" presName="hierChild4" presStyleCnt="0"/>
      <dgm:spPr/>
    </dgm:pt>
    <dgm:pt modelId="{F975ABF5-A7B8-4671-AC17-3191706F2A72}" type="pres">
      <dgm:prSet presAssocID="{424F6B93-1EFC-4676-A698-8EE36A80A637}" presName="hierChild5" presStyleCnt="0"/>
      <dgm:spPr/>
    </dgm:pt>
    <dgm:pt modelId="{7431A4E1-1C95-4355-8FE2-5120E44FE40D}" type="pres">
      <dgm:prSet presAssocID="{74897859-7C3C-4279-80F5-D6985DFB5337}" presName="Name37" presStyleLbl="parChTrans1D3" presStyleIdx="1" presStyleCnt="6"/>
      <dgm:spPr/>
    </dgm:pt>
    <dgm:pt modelId="{465B9266-91C5-4ADA-8A91-F3D3088C9474}" type="pres">
      <dgm:prSet presAssocID="{F5AED5E2-2359-41FA-8803-61E92EEC199E}" presName="hierRoot2" presStyleCnt="0">
        <dgm:presLayoutVars>
          <dgm:hierBranch val="init"/>
        </dgm:presLayoutVars>
      </dgm:prSet>
      <dgm:spPr/>
    </dgm:pt>
    <dgm:pt modelId="{E0ACD9C8-A593-455F-ADF2-501CF7F73BA6}" type="pres">
      <dgm:prSet presAssocID="{F5AED5E2-2359-41FA-8803-61E92EEC199E}" presName="rootComposite" presStyleCnt="0"/>
      <dgm:spPr/>
    </dgm:pt>
    <dgm:pt modelId="{645E65E1-9428-480A-8857-C1E2D1D6C072}" type="pres">
      <dgm:prSet presAssocID="{F5AED5E2-2359-41FA-8803-61E92EEC199E}" presName="rootText" presStyleLbl="node3" presStyleIdx="1" presStyleCnt="6">
        <dgm:presLayoutVars>
          <dgm:chPref val="3"/>
        </dgm:presLayoutVars>
      </dgm:prSet>
      <dgm:spPr/>
    </dgm:pt>
    <dgm:pt modelId="{4F355ACC-F6D1-4674-9CF1-1C4FE156FDD4}" type="pres">
      <dgm:prSet presAssocID="{F5AED5E2-2359-41FA-8803-61E92EEC199E}" presName="rootConnector" presStyleLbl="node3" presStyleIdx="1" presStyleCnt="6"/>
      <dgm:spPr/>
    </dgm:pt>
    <dgm:pt modelId="{0CD70810-0DFC-4B61-B792-2EAC2ECCC7EB}" type="pres">
      <dgm:prSet presAssocID="{F5AED5E2-2359-41FA-8803-61E92EEC199E}" presName="hierChild4" presStyleCnt="0"/>
      <dgm:spPr/>
    </dgm:pt>
    <dgm:pt modelId="{05A48C84-4C67-4D3E-B767-9EC0B218BB22}" type="pres">
      <dgm:prSet presAssocID="{F5AED5E2-2359-41FA-8803-61E92EEC199E}" presName="hierChild5" presStyleCnt="0"/>
      <dgm:spPr/>
    </dgm:pt>
    <dgm:pt modelId="{521BAFEA-53E4-4EBF-9B0D-A2AB580E6BEC}" type="pres">
      <dgm:prSet presAssocID="{DCFBDB6F-06AA-4B59-911A-D385F95DC417}" presName="Name37" presStyleLbl="parChTrans1D3" presStyleIdx="2" presStyleCnt="6"/>
      <dgm:spPr/>
    </dgm:pt>
    <dgm:pt modelId="{E7640D90-4832-4CC6-A01B-873837FB0279}" type="pres">
      <dgm:prSet presAssocID="{C1A63C02-0C10-4966-A90B-F827B569B1E0}" presName="hierRoot2" presStyleCnt="0">
        <dgm:presLayoutVars>
          <dgm:hierBranch val="init"/>
        </dgm:presLayoutVars>
      </dgm:prSet>
      <dgm:spPr/>
    </dgm:pt>
    <dgm:pt modelId="{45FF6F85-246C-44C3-B760-C33F1326B5E5}" type="pres">
      <dgm:prSet presAssocID="{C1A63C02-0C10-4966-A90B-F827B569B1E0}" presName="rootComposite" presStyleCnt="0"/>
      <dgm:spPr/>
    </dgm:pt>
    <dgm:pt modelId="{2F52A631-0364-4247-9980-2BAF890097F9}" type="pres">
      <dgm:prSet presAssocID="{C1A63C02-0C10-4966-A90B-F827B569B1E0}" presName="rootText" presStyleLbl="node3" presStyleIdx="2" presStyleCnt="6">
        <dgm:presLayoutVars>
          <dgm:chPref val="3"/>
        </dgm:presLayoutVars>
      </dgm:prSet>
      <dgm:spPr/>
    </dgm:pt>
    <dgm:pt modelId="{4CF64A70-D033-4F08-8823-4AD5FAA14B11}" type="pres">
      <dgm:prSet presAssocID="{C1A63C02-0C10-4966-A90B-F827B569B1E0}" presName="rootConnector" presStyleLbl="node3" presStyleIdx="2" presStyleCnt="6"/>
      <dgm:spPr/>
    </dgm:pt>
    <dgm:pt modelId="{34973639-3FBC-40C5-9B13-153C1FE07A58}" type="pres">
      <dgm:prSet presAssocID="{C1A63C02-0C10-4966-A90B-F827B569B1E0}" presName="hierChild4" presStyleCnt="0"/>
      <dgm:spPr/>
    </dgm:pt>
    <dgm:pt modelId="{5E0E09D0-A294-48A2-AB8E-91BB232D07ED}" type="pres">
      <dgm:prSet presAssocID="{C1A63C02-0C10-4966-A90B-F827B569B1E0}" presName="hierChild5" presStyleCnt="0"/>
      <dgm:spPr/>
    </dgm:pt>
    <dgm:pt modelId="{39896DBD-ED7B-484D-88DB-AC6D4F642F3B}" type="pres">
      <dgm:prSet presAssocID="{D6E834CB-7EDF-45F5-AF26-25DCB3333191}" presName="Name37" presStyleLbl="parChTrans1D3" presStyleIdx="3" presStyleCnt="6"/>
      <dgm:spPr/>
    </dgm:pt>
    <dgm:pt modelId="{5EBCF537-4DB6-4502-BDD8-C70028719044}" type="pres">
      <dgm:prSet presAssocID="{E3AEC103-D099-4FA8-B25C-2ECCF49820DB}" presName="hierRoot2" presStyleCnt="0">
        <dgm:presLayoutVars>
          <dgm:hierBranch val="init"/>
        </dgm:presLayoutVars>
      </dgm:prSet>
      <dgm:spPr/>
    </dgm:pt>
    <dgm:pt modelId="{44FD8354-FDAD-41E6-9837-EB12A3F6C7B6}" type="pres">
      <dgm:prSet presAssocID="{E3AEC103-D099-4FA8-B25C-2ECCF49820DB}" presName="rootComposite" presStyleCnt="0"/>
      <dgm:spPr/>
    </dgm:pt>
    <dgm:pt modelId="{BDD025B1-9651-444A-A371-1D90F86AF1A1}" type="pres">
      <dgm:prSet presAssocID="{E3AEC103-D099-4FA8-B25C-2ECCF49820DB}" presName="rootText" presStyleLbl="node3" presStyleIdx="3" presStyleCnt="6">
        <dgm:presLayoutVars>
          <dgm:chPref val="3"/>
        </dgm:presLayoutVars>
      </dgm:prSet>
      <dgm:spPr/>
    </dgm:pt>
    <dgm:pt modelId="{2C1BEF6D-D69D-4C11-811B-4B066FC09410}" type="pres">
      <dgm:prSet presAssocID="{E3AEC103-D099-4FA8-B25C-2ECCF49820DB}" presName="rootConnector" presStyleLbl="node3" presStyleIdx="3" presStyleCnt="6"/>
      <dgm:spPr/>
    </dgm:pt>
    <dgm:pt modelId="{2C9F5EE5-5D1F-4EF4-8BD8-1EA858B83B0B}" type="pres">
      <dgm:prSet presAssocID="{E3AEC103-D099-4FA8-B25C-2ECCF49820DB}" presName="hierChild4" presStyleCnt="0"/>
      <dgm:spPr/>
    </dgm:pt>
    <dgm:pt modelId="{04CC6210-0C85-48B5-89D6-405BD643D09A}" type="pres">
      <dgm:prSet presAssocID="{E3AEC103-D099-4FA8-B25C-2ECCF49820DB}" presName="hierChild5" presStyleCnt="0"/>
      <dgm:spPr/>
    </dgm:pt>
    <dgm:pt modelId="{E2958B19-E8B0-4D3C-AF28-86CD8E0DEC0C}" type="pres">
      <dgm:prSet presAssocID="{00C84882-8CAD-427D-B79C-AC45614A5E5B}" presName="Name37" presStyleLbl="parChTrans1D3" presStyleIdx="4" presStyleCnt="6"/>
      <dgm:spPr/>
    </dgm:pt>
    <dgm:pt modelId="{A6A5EF09-04C9-4FD5-A252-8735F4907D80}" type="pres">
      <dgm:prSet presAssocID="{3088A3A2-A8C9-4F00-B726-4C5FE11D60B6}" presName="hierRoot2" presStyleCnt="0">
        <dgm:presLayoutVars>
          <dgm:hierBranch val="init"/>
        </dgm:presLayoutVars>
      </dgm:prSet>
      <dgm:spPr/>
    </dgm:pt>
    <dgm:pt modelId="{8BB0E7D4-7765-4327-8806-E1B541D70C5E}" type="pres">
      <dgm:prSet presAssocID="{3088A3A2-A8C9-4F00-B726-4C5FE11D60B6}" presName="rootComposite" presStyleCnt="0"/>
      <dgm:spPr/>
    </dgm:pt>
    <dgm:pt modelId="{8D7E8AF9-CAEC-4E4D-A6EE-E281474626A8}" type="pres">
      <dgm:prSet presAssocID="{3088A3A2-A8C9-4F00-B726-4C5FE11D60B6}" presName="rootText" presStyleLbl="node3" presStyleIdx="4" presStyleCnt="6">
        <dgm:presLayoutVars>
          <dgm:chPref val="3"/>
        </dgm:presLayoutVars>
      </dgm:prSet>
      <dgm:spPr/>
    </dgm:pt>
    <dgm:pt modelId="{FC6F8954-8F99-492A-8660-C1AE2480829E}" type="pres">
      <dgm:prSet presAssocID="{3088A3A2-A8C9-4F00-B726-4C5FE11D60B6}" presName="rootConnector" presStyleLbl="node3" presStyleIdx="4" presStyleCnt="6"/>
      <dgm:spPr/>
    </dgm:pt>
    <dgm:pt modelId="{5080DBAD-0120-4C8A-A254-CF32197A9762}" type="pres">
      <dgm:prSet presAssocID="{3088A3A2-A8C9-4F00-B726-4C5FE11D60B6}" presName="hierChild4" presStyleCnt="0"/>
      <dgm:spPr/>
    </dgm:pt>
    <dgm:pt modelId="{06D2E44E-354A-4090-8CBD-54460F02AD24}" type="pres">
      <dgm:prSet presAssocID="{3088A3A2-A8C9-4F00-B726-4C5FE11D60B6}" presName="hierChild5" presStyleCnt="0"/>
      <dgm:spPr/>
    </dgm:pt>
    <dgm:pt modelId="{1ECFE842-0F7B-477F-9AFC-FFD7E3E53B84}" type="pres">
      <dgm:prSet presAssocID="{199E35C1-5D54-4B14-9505-E0E1F04585D1}" presName="hierChild5" presStyleCnt="0"/>
      <dgm:spPr/>
    </dgm:pt>
    <dgm:pt modelId="{C264F5DF-0121-443D-AF94-4F50751ED0FA}" type="pres">
      <dgm:prSet presAssocID="{FB100B58-2E2A-46F3-951F-1A144450ECDC}" presName="Name37" presStyleLbl="parChTrans1D2" presStyleIdx="1" presStyleCnt="5"/>
      <dgm:spPr/>
    </dgm:pt>
    <dgm:pt modelId="{E1A6D085-FFD7-40AD-BACC-5B7508528135}" type="pres">
      <dgm:prSet presAssocID="{67721E24-6FBC-443F-8A85-5F929FE92AA1}" presName="hierRoot2" presStyleCnt="0">
        <dgm:presLayoutVars>
          <dgm:hierBranch val="init"/>
        </dgm:presLayoutVars>
      </dgm:prSet>
      <dgm:spPr/>
    </dgm:pt>
    <dgm:pt modelId="{C0C08A6C-29C6-46AA-930A-94A4E6730183}" type="pres">
      <dgm:prSet presAssocID="{67721E24-6FBC-443F-8A85-5F929FE92AA1}" presName="rootComposite" presStyleCnt="0"/>
      <dgm:spPr/>
    </dgm:pt>
    <dgm:pt modelId="{45A03259-856C-4E80-AC99-6CDDF15122C0}" type="pres">
      <dgm:prSet presAssocID="{67721E24-6FBC-443F-8A85-5F929FE92AA1}" presName="rootText" presStyleLbl="node2" presStyleIdx="1" presStyleCnt="4">
        <dgm:presLayoutVars>
          <dgm:chPref val="3"/>
        </dgm:presLayoutVars>
      </dgm:prSet>
      <dgm:spPr/>
    </dgm:pt>
    <dgm:pt modelId="{345CE41D-5117-4531-86B2-DDC497A08B08}" type="pres">
      <dgm:prSet presAssocID="{67721E24-6FBC-443F-8A85-5F929FE92AA1}" presName="rootConnector" presStyleLbl="node2" presStyleIdx="1" presStyleCnt="4"/>
      <dgm:spPr/>
    </dgm:pt>
    <dgm:pt modelId="{D71AEC3C-FD95-4B43-8CC3-0E43621DDDDE}" type="pres">
      <dgm:prSet presAssocID="{67721E24-6FBC-443F-8A85-5F929FE92AA1}" presName="hierChild4" presStyleCnt="0"/>
      <dgm:spPr/>
    </dgm:pt>
    <dgm:pt modelId="{89C5F2AE-E9DF-442E-BD8E-7FBFB5DA99FE}" type="pres">
      <dgm:prSet presAssocID="{72AAE0AF-242F-4175-AB31-77BD73C652F1}" presName="Name37" presStyleLbl="parChTrans1D3" presStyleIdx="5" presStyleCnt="6"/>
      <dgm:spPr/>
    </dgm:pt>
    <dgm:pt modelId="{62C9F248-BE44-440F-AB56-981142991547}" type="pres">
      <dgm:prSet presAssocID="{B84117E2-D501-4D9F-A5EF-B5483E610BE3}" presName="hierRoot2" presStyleCnt="0">
        <dgm:presLayoutVars>
          <dgm:hierBranch val="init"/>
        </dgm:presLayoutVars>
      </dgm:prSet>
      <dgm:spPr/>
    </dgm:pt>
    <dgm:pt modelId="{97B4AACD-ECED-45DC-BB9C-C1F3CD695507}" type="pres">
      <dgm:prSet presAssocID="{B84117E2-D501-4D9F-A5EF-B5483E610BE3}" presName="rootComposite" presStyleCnt="0"/>
      <dgm:spPr/>
    </dgm:pt>
    <dgm:pt modelId="{0385DCFF-5138-4293-8CBE-EACCE86698E0}" type="pres">
      <dgm:prSet presAssocID="{B84117E2-D501-4D9F-A5EF-B5483E610BE3}" presName="rootText" presStyleLbl="node3" presStyleIdx="5" presStyleCnt="6">
        <dgm:presLayoutVars>
          <dgm:chPref val="3"/>
        </dgm:presLayoutVars>
      </dgm:prSet>
      <dgm:spPr/>
    </dgm:pt>
    <dgm:pt modelId="{77018E1F-9EBE-42B6-A4E9-B57A927EE62E}" type="pres">
      <dgm:prSet presAssocID="{B84117E2-D501-4D9F-A5EF-B5483E610BE3}" presName="rootConnector" presStyleLbl="node3" presStyleIdx="5" presStyleCnt="6"/>
      <dgm:spPr/>
    </dgm:pt>
    <dgm:pt modelId="{4F19B664-4415-4888-9B07-5D4FB2E1D92E}" type="pres">
      <dgm:prSet presAssocID="{B84117E2-D501-4D9F-A5EF-B5483E610BE3}" presName="hierChild4" presStyleCnt="0"/>
      <dgm:spPr/>
    </dgm:pt>
    <dgm:pt modelId="{99A6A137-C802-4582-A874-B52FE627BC55}" type="pres">
      <dgm:prSet presAssocID="{B84117E2-D501-4D9F-A5EF-B5483E610BE3}" presName="hierChild5" presStyleCnt="0"/>
      <dgm:spPr/>
    </dgm:pt>
    <dgm:pt modelId="{3BC82AF9-E088-4199-9592-DCD918D01C54}" type="pres">
      <dgm:prSet presAssocID="{67721E24-6FBC-443F-8A85-5F929FE92AA1}" presName="hierChild5" presStyleCnt="0"/>
      <dgm:spPr/>
    </dgm:pt>
    <dgm:pt modelId="{8AC98D60-E876-4CC1-B64C-C0705DBCAE3E}" type="pres">
      <dgm:prSet presAssocID="{A2B88B26-2413-4D00-88C4-AEE9FA11674E}" presName="Name37" presStyleLbl="parChTrans1D2" presStyleIdx="2" presStyleCnt="5"/>
      <dgm:spPr/>
    </dgm:pt>
    <dgm:pt modelId="{A5CD035D-EF8C-41E7-B9EE-AC6945D5B9EE}" type="pres">
      <dgm:prSet presAssocID="{1A661357-11A4-4DE4-9F37-CB2A78664BB6}" presName="hierRoot2" presStyleCnt="0">
        <dgm:presLayoutVars>
          <dgm:hierBranch val="init"/>
        </dgm:presLayoutVars>
      </dgm:prSet>
      <dgm:spPr/>
    </dgm:pt>
    <dgm:pt modelId="{86E8944D-E4FA-4360-8F34-362E23C0D609}" type="pres">
      <dgm:prSet presAssocID="{1A661357-11A4-4DE4-9F37-CB2A78664BB6}" presName="rootComposite" presStyleCnt="0"/>
      <dgm:spPr/>
    </dgm:pt>
    <dgm:pt modelId="{A0782F81-0894-430E-ADC9-90135BA7144E}" type="pres">
      <dgm:prSet presAssocID="{1A661357-11A4-4DE4-9F37-CB2A78664BB6}" presName="rootText" presStyleLbl="node2" presStyleIdx="2" presStyleCnt="4">
        <dgm:presLayoutVars>
          <dgm:chPref val="3"/>
        </dgm:presLayoutVars>
      </dgm:prSet>
      <dgm:spPr/>
    </dgm:pt>
    <dgm:pt modelId="{F47B5741-84CA-4541-B405-CC0854B6C546}" type="pres">
      <dgm:prSet presAssocID="{1A661357-11A4-4DE4-9F37-CB2A78664BB6}" presName="rootConnector" presStyleLbl="node2" presStyleIdx="2" presStyleCnt="4"/>
      <dgm:spPr/>
    </dgm:pt>
    <dgm:pt modelId="{857F9386-F6F3-480C-BA32-DDA19D2C3F3A}" type="pres">
      <dgm:prSet presAssocID="{1A661357-11A4-4DE4-9F37-CB2A78664BB6}" presName="hierChild4" presStyleCnt="0"/>
      <dgm:spPr/>
    </dgm:pt>
    <dgm:pt modelId="{95B735CF-0AC5-408B-AF01-A8463F33D8F5}" type="pres">
      <dgm:prSet presAssocID="{1A661357-11A4-4DE4-9F37-CB2A78664BB6}" presName="hierChild5" presStyleCnt="0"/>
      <dgm:spPr/>
    </dgm:pt>
    <dgm:pt modelId="{9EEF117F-BBA4-4FB0-AF7A-FBD70F6E4A62}" type="pres">
      <dgm:prSet presAssocID="{2598053B-6E5C-4587-BA7D-19B16A329632}" presName="Name37" presStyleLbl="parChTrans1D2" presStyleIdx="3" presStyleCnt="5"/>
      <dgm:spPr/>
    </dgm:pt>
    <dgm:pt modelId="{BE271DC1-AD5C-4E38-A6AD-90E7C5AAC6DE}" type="pres">
      <dgm:prSet presAssocID="{593E01FF-E640-48B0-BF6F-EC7AFE66B3CA}" presName="hierRoot2" presStyleCnt="0">
        <dgm:presLayoutVars>
          <dgm:hierBranch val="init"/>
        </dgm:presLayoutVars>
      </dgm:prSet>
      <dgm:spPr/>
    </dgm:pt>
    <dgm:pt modelId="{16DA0E3F-C687-4DEF-A234-AA907F1012ED}" type="pres">
      <dgm:prSet presAssocID="{593E01FF-E640-48B0-BF6F-EC7AFE66B3CA}" presName="rootComposite" presStyleCnt="0"/>
      <dgm:spPr/>
    </dgm:pt>
    <dgm:pt modelId="{2DC63D91-E1A4-4E18-B15F-60FBC3CCB6A1}" type="pres">
      <dgm:prSet presAssocID="{593E01FF-E640-48B0-BF6F-EC7AFE66B3CA}" presName="rootText" presStyleLbl="node2" presStyleIdx="3" presStyleCnt="4">
        <dgm:presLayoutVars>
          <dgm:chPref val="3"/>
        </dgm:presLayoutVars>
      </dgm:prSet>
      <dgm:spPr/>
    </dgm:pt>
    <dgm:pt modelId="{ECE8EB7A-2295-4CDC-8B13-503F4582A760}" type="pres">
      <dgm:prSet presAssocID="{593E01FF-E640-48B0-BF6F-EC7AFE66B3CA}" presName="rootConnector" presStyleLbl="node2" presStyleIdx="3" presStyleCnt="4"/>
      <dgm:spPr/>
    </dgm:pt>
    <dgm:pt modelId="{559A5E05-4BFB-4D67-A388-CD0BAD5A8621}" type="pres">
      <dgm:prSet presAssocID="{593E01FF-E640-48B0-BF6F-EC7AFE66B3CA}" presName="hierChild4" presStyleCnt="0"/>
      <dgm:spPr/>
    </dgm:pt>
    <dgm:pt modelId="{DFC451B5-AD39-402F-B0A3-AD2A517EB352}" type="pres">
      <dgm:prSet presAssocID="{593E01FF-E640-48B0-BF6F-EC7AFE66B3CA}" presName="hierChild5" presStyleCnt="0"/>
      <dgm:spPr/>
    </dgm:pt>
    <dgm:pt modelId="{7B25E1E0-6BD9-41B8-887C-94DE967DEAF1}" type="pres">
      <dgm:prSet presAssocID="{C8148376-B1EF-4D47-9770-8FD83F8DBBA4}" presName="hierChild3" presStyleCnt="0"/>
      <dgm:spPr/>
    </dgm:pt>
    <dgm:pt modelId="{2D11F89E-1B75-40B4-9546-86F73D75B7D7}" type="pres">
      <dgm:prSet presAssocID="{09108857-9002-455B-A1EE-19AEFF119019}" presName="Name111" presStyleLbl="parChTrans1D2" presStyleIdx="4" presStyleCnt="5"/>
      <dgm:spPr/>
    </dgm:pt>
    <dgm:pt modelId="{3FEB3D6D-EC93-4C21-97B6-8C9EE5EEBFB5}" type="pres">
      <dgm:prSet presAssocID="{10B6B0E5-3FC8-46D7-B5D3-9D44B7BBE4FC}" presName="hierRoot3" presStyleCnt="0">
        <dgm:presLayoutVars>
          <dgm:hierBranch val="init"/>
        </dgm:presLayoutVars>
      </dgm:prSet>
      <dgm:spPr/>
    </dgm:pt>
    <dgm:pt modelId="{8EF4406C-D5A2-42C7-B95E-9EE05F6AF41D}" type="pres">
      <dgm:prSet presAssocID="{10B6B0E5-3FC8-46D7-B5D3-9D44B7BBE4FC}" presName="rootComposite3" presStyleCnt="0"/>
      <dgm:spPr/>
    </dgm:pt>
    <dgm:pt modelId="{E739F0C2-6E09-46AE-ADF3-1BA0A4B19F30}" type="pres">
      <dgm:prSet presAssocID="{10B6B0E5-3FC8-46D7-B5D3-9D44B7BBE4FC}" presName="rootText3" presStyleLbl="asst1" presStyleIdx="0" presStyleCnt="1">
        <dgm:presLayoutVars>
          <dgm:chPref val="3"/>
        </dgm:presLayoutVars>
      </dgm:prSet>
      <dgm:spPr/>
    </dgm:pt>
    <dgm:pt modelId="{A180566F-F360-46F1-A631-E4EC7A6763F0}" type="pres">
      <dgm:prSet presAssocID="{10B6B0E5-3FC8-46D7-B5D3-9D44B7BBE4FC}" presName="rootConnector3" presStyleLbl="asst1" presStyleIdx="0" presStyleCnt="1"/>
      <dgm:spPr/>
    </dgm:pt>
    <dgm:pt modelId="{6F7521BB-6F74-4F98-9944-1BC115CCB2AA}" type="pres">
      <dgm:prSet presAssocID="{10B6B0E5-3FC8-46D7-B5D3-9D44B7BBE4FC}" presName="hierChild6" presStyleCnt="0"/>
      <dgm:spPr/>
    </dgm:pt>
    <dgm:pt modelId="{E8693C46-FD0E-4E66-8E7C-621A902E4A57}" type="pres">
      <dgm:prSet presAssocID="{10B6B0E5-3FC8-46D7-B5D3-9D44B7BBE4FC}" presName="hierChild7" presStyleCnt="0"/>
      <dgm:spPr/>
    </dgm:pt>
  </dgm:ptLst>
  <dgm:cxnLst>
    <dgm:cxn modelId="{3AA3B107-77EB-AF4C-A87D-C691E363423E}" type="presOf" srcId="{424F6B93-1EFC-4676-A698-8EE36A80A637}" destId="{EE890A05-0E6A-449B-B752-6E42D78D6060}" srcOrd="1" destOrd="0" presId="urn:microsoft.com/office/officeart/2005/8/layout/orgChart1"/>
    <dgm:cxn modelId="{558D8D1E-55E9-3644-B696-A44E1F787E43}" type="presOf" srcId="{C8148376-B1EF-4D47-9770-8FD83F8DBBA4}" destId="{DA901E11-EDEF-4C56-B4CB-4A33A5B351EC}" srcOrd="1" destOrd="0" presId="urn:microsoft.com/office/officeart/2005/8/layout/orgChart1"/>
    <dgm:cxn modelId="{AB5A6124-D602-A34E-AFCD-59DE1469705D}" type="presOf" srcId="{09108857-9002-455B-A1EE-19AEFF119019}" destId="{2D11F89E-1B75-40B4-9546-86F73D75B7D7}" srcOrd="0" destOrd="0" presId="urn:microsoft.com/office/officeart/2005/8/layout/orgChart1"/>
    <dgm:cxn modelId="{78D65E27-84D7-BA4E-B585-26F0EEEBE65E}" type="presOf" srcId="{1A661357-11A4-4DE4-9F37-CB2A78664BB6}" destId="{A0782F81-0894-430E-ADC9-90135BA7144E}" srcOrd="0" destOrd="0" presId="urn:microsoft.com/office/officeart/2005/8/layout/orgChart1"/>
    <dgm:cxn modelId="{80A48E2A-9136-134C-A00D-56893A1EAAEF}" type="presOf" srcId="{D6E834CB-7EDF-45F5-AF26-25DCB3333191}" destId="{39896DBD-ED7B-484D-88DB-AC6D4F642F3B}" srcOrd="0" destOrd="0" presId="urn:microsoft.com/office/officeart/2005/8/layout/orgChart1"/>
    <dgm:cxn modelId="{EB7BF032-C6C7-D94C-BB34-1818E6ACF866}" type="presOf" srcId="{10B6B0E5-3FC8-46D7-B5D3-9D44B7BBE4FC}" destId="{E739F0C2-6E09-46AE-ADF3-1BA0A4B19F30}" srcOrd="0" destOrd="0" presId="urn:microsoft.com/office/officeart/2005/8/layout/orgChart1"/>
    <dgm:cxn modelId="{EE7E1433-8BCA-8B44-83A3-027D1CE32B1C}" type="presOf" srcId="{DCFBDB6F-06AA-4B59-911A-D385F95DC417}" destId="{521BAFEA-53E4-4EBF-9B0D-A2AB580E6BEC}" srcOrd="0" destOrd="0" presId="urn:microsoft.com/office/officeart/2005/8/layout/orgChart1"/>
    <dgm:cxn modelId="{B10BEA5E-3E92-B14A-9852-4B2C6D711A34}" type="presOf" srcId="{424F6B93-1EFC-4676-A698-8EE36A80A637}" destId="{03BB2762-D1B8-449A-89AF-C4F63E4C5DB3}" srcOrd="0" destOrd="0" presId="urn:microsoft.com/office/officeart/2005/8/layout/orgChart1"/>
    <dgm:cxn modelId="{014A2B47-1862-A347-AABC-DB8F4FD7CF20}" type="presOf" srcId="{2598053B-6E5C-4587-BA7D-19B16A329632}" destId="{9EEF117F-BBA4-4FB0-AF7A-FBD70F6E4A62}" srcOrd="0" destOrd="0" presId="urn:microsoft.com/office/officeart/2005/8/layout/orgChart1"/>
    <dgm:cxn modelId="{2A2ED148-1514-9444-A1F3-746ABD077E44}" type="presOf" srcId="{3088A3A2-A8C9-4F00-B726-4C5FE11D60B6}" destId="{FC6F8954-8F99-492A-8660-C1AE2480829E}" srcOrd="1" destOrd="0" presId="urn:microsoft.com/office/officeart/2005/8/layout/orgChart1"/>
    <dgm:cxn modelId="{32AF9769-51A9-4173-A249-BE8E0E4C90D4}" srcId="{C8148376-B1EF-4D47-9770-8FD83F8DBBA4}" destId="{67721E24-6FBC-443F-8A85-5F929FE92AA1}" srcOrd="2" destOrd="0" parTransId="{FB100B58-2E2A-46F3-951F-1A144450ECDC}" sibTransId="{A0C7ECFA-BCF6-4E71-A137-F6D158D8E9B9}"/>
    <dgm:cxn modelId="{EF5C924A-FB2A-8B44-B747-80D096F35C69}" type="presOf" srcId="{E3AEC103-D099-4FA8-B25C-2ECCF49820DB}" destId="{BDD025B1-9651-444A-A371-1D90F86AF1A1}" srcOrd="0" destOrd="0" presId="urn:microsoft.com/office/officeart/2005/8/layout/orgChart1"/>
    <dgm:cxn modelId="{075CBC6E-D41B-094F-A411-4D3AEA9A2236}" type="presOf" srcId="{67721E24-6FBC-443F-8A85-5F929FE92AA1}" destId="{345CE41D-5117-4531-86B2-DDC497A08B08}" srcOrd="1" destOrd="0" presId="urn:microsoft.com/office/officeart/2005/8/layout/orgChart1"/>
    <dgm:cxn modelId="{46DFE350-A903-4BDA-A73E-BB8A9F849561}" srcId="{199E35C1-5D54-4B14-9505-E0E1F04585D1}" destId="{E3AEC103-D099-4FA8-B25C-2ECCF49820DB}" srcOrd="3" destOrd="0" parTransId="{D6E834CB-7EDF-45F5-AF26-25DCB3333191}" sibTransId="{0F438BAA-9994-4DE2-AB4D-1BCCB0CABAD5}"/>
    <dgm:cxn modelId="{B014AA51-E3E2-3E42-A90C-5409E77A343D}" type="presOf" srcId="{B84117E2-D501-4D9F-A5EF-B5483E610BE3}" destId="{0385DCFF-5138-4293-8CBE-EACCE86698E0}" srcOrd="0" destOrd="0" presId="urn:microsoft.com/office/officeart/2005/8/layout/orgChart1"/>
    <dgm:cxn modelId="{B83C7653-6472-2E43-86F2-DCCDFE0FED5B}" type="presOf" srcId="{F5AED5E2-2359-41FA-8803-61E92EEC199E}" destId="{4F355ACC-F6D1-4674-9CF1-1C4FE156FDD4}" srcOrd="1" destOrd="0" presId="urn:microsoft.com/office/officeart/2005/8/layout/orgChart1"/>
    <dgm:cxn modelId="{492CBC74-F36C-A94D-98DB-ABD81373BC3C}" type="presOf" srcId="{74897859-7C3C-4279-80F5-D6985DFB5337}" destId="{7431A4E1-1C95-4355-8FE2-5120E44FE40D}" srcOrd="0" destOrd="0" presId="urn:microsoft.com/office/officeart/2005/8/layout/orgChart1"/>
    <dgm:cxn modelId="{35C86075-64E1-7E45-9343-3726E3807E52}" type="presOf" srcId="{67721E24-6FBC-443F-8A85-5F929FE92AA1}" destId="{45A03259-856C-4E80-AC99-6CDDF15122C0}" srcOrd="0" destOrd="0" presId="urn:microsoft.com/office/officeart/2005/8/layout/orgChart1"/>
    <dgm:cxn modelId="{020EAC75-6C03-B84F-8E2E-01E48E7C333F}" type="presOf" srcId="{69408C79-8106-42D5-A757-EB5A56040AE0}" destId="{FDCE0537-BFAB-4D12-8685-F3D35BE38E21}" srcOrd="0" destOrd="0" presId="urn:microsoft.com/office/officeart/2005/8/layout/orgChart1"/>
    <dgm:cxn modelId="{45A55357-B325-FF4C-B11D-AB8E5B7844D9}" type="presOf" srcId="{C1A63C02-0C10-4966-A90B-F827B569B1E0}" destId="{4CF64A70-D033-4F08-8823-4AD5FAA14B11}" srcOrd="1" destOrd="0" presId="urn:microsoft.com/office/officeart/2005/8/layout/orgChart1"/>
    <dgm:cxn modelId="{D513867E-E2BE-AC46-8C3B-CFA05C506468}" type="presOf" srcId="{D6D0192A-A9B3-4CB2-97A6-C1AE8E590F31}" destId="{C88C1384-983B-410F-A0FD-C348CBAFE744}" srcOrd="0" destOrd="0" presId="urn:microsoft.com/office/officeart/2005/8/layout/orgChart1"/>
    <dgm:cxn modelId="{BFBFD77E-2D36-9046-B433-C93838247ED3}" type="presOf" srcId="{A2B88B26-2413-4D00-88C4-AEE9FA11674E}" destId="{8AC98D60-E876-4CC1-B64C-C0705DBCAE3E}" srcOrd="0" destOrd="0" presId="urn:microsoft.com/office/officeart/2005/8/layout/orgChart1"/>
    <dgm:cxn modelId="{41CE828B-C1A5-C147-A7FC-C9A8F89038FE}" type="presOf" srcId="{72AAE0AF-242F-4175-AB31-77BD73C652F1}" destId="{89C5F2AE-E9DF-442E-BD8E-7FBFB5DA99FE}" srcOrd="0" destOrd="0" presId="urn:microsoft.com/office/officeart/2005/8/layout/orgChart1"/>
    <dgm:cxn modelId="{750A0590-F41B-2847-B3A0-A76343CA7C78}" type="presOf" srcId="{FF25CFC9-C22C-4391-87D0-107E7E43EEA8}" destId="{AEB28317-A663-4044-B9D0-1BFEBD5C1B2D}" srcOrd="0" destOrd="0" presId="urn:microsoft.com/office/officeart/2005/8/layout/orgChart1"/>
    <dgm:cxn modelId="{11E3EB9E-35A0-1E4A-A7B5-E101E6CE04F1}" type="presOf" srcId="{C1A63C02-0C10-4966-A90B-F827B569B1E0}" destId="{2F52A631-0364-4247-9980-2BAF890097F9}" srcOrd="0" destOrd="0" presId="urn:microsoft.com/office/officeart/2005/8/layout/orgChart1"/>
    <dgm:cxn modelId="{EFC14BA2-07EC-534D-AF13-56275AD0A902}" type="presOf" srcId="{1A661357-11A4-4DE4-9F37-CB2A78664BB6}" destId="{F47B5741-84CA-4541-B405-CC0854B6C546}" srcOrd="1" destOrd="0" presId="urn:microsoft.com/office/officeart/2005/8/layout/orgChart1"/>
    <dgm:cxn modelId="{C996D5A6-BA06-4637-8FFC-B678DFF06D2B}" srcId="{C8148376-B1EF-4D47-9770-8FD83F8DBBA4}" destId="{1A661357-11A4-4DE4-9F37-CB2A78664BB6}" srcOrd="3" destOrd="0" parTransId="{A2B88B26-2413-4D00-88C4-AEE9FA11674E}" sibTransId="{B19E6B99-0C63-42EF-96A8-1B8D9808370B}"/>
    <dgm:cxn modelId="{F4421AAD-A586-4AC0-9DB4-44B32A91455A}" srcId="{69408C79-8106-42D5-A757-EB5A56040AE0}" destId="{C8148376-B1EF-4D47-9770-8FD83F8DBBA4}" srcOrd="0" destOrd="0" parTransId="{8D735421-626A-49AF-992D-A557429A8EFE}" sibTransId="{88264125-CF8B-461F-B3FF-B2C0C20B5358}"/>
    <dgm:cxn modelId="{535810B1-276C-5B45-8A88-B5D0F924790C}" type="presOf" srcId="{F5AED5E2-2359-41FA-8803-61E92EEC199E}" destId="{645E65E1-9428-480A-8857-C1E2D1D6C072}" srcOrd="0" destOrd="0" presId="urn:microsoft.com/office/officeart/2005/8/layout/orgChart1"/>
    <dgm:cxn modelId="{CB3D71B5-7279-DC4C-8607-5FF98E61BC3D}" type="presOf" srcId="{593E01FF-E640-48B0-BF6F-EC7AFE66B3CA}" destId="{ECE8EB7A-2295-4CDC-8B13-503F4582A760}" srcOrd="1" destOrd="0" presId="urn:microsoft.com/office/officeart/2005/8/layout/orgChart1"/>
    <dgm:cxn modelId="{F4417EBB-30BB-41C3-8197-B4ACDB843D16}" srcId="{C8148376-B1EF-4D47-9770-8FD83F8DBBA4}" destId="{593E01FF-E640-48B0-BF6F-EC7AFE66B3CA}" srcOrd="4" destOrd="0" parTransId="{2598053B-6E5C-4587-BA7D-19B16A329632}" sibTransId="{2A946466-69AA-4CA5-B2D2-5D8C783EA9EB}"/>
    <dgm:cxn modelId="{AB71F0CA-8DD9-4062-9226-75E5927DFB57}" srcId="{C8148376-B1EF-4D47-9770-8FD83F8DBBA4}" destId="{10B6B0E5-3FC8-46D7-B5D3-9D44B7BBE4FC}" srcOrd="0" destOrd="0" parTransId="{09108857-9002-455B-A1EE-19AEFF119019}" sibTransId="{2E572272-8605-4C22-8869-DAEF6E30CE8A}"/>
    <dgm:cxn modelId="{EDA1B9CC-E246-4D71-969E-AB99AC70673C}" srcId="{199E35C1-5D54-4B14-9505-E0E1F04585D1}" destId="{C1A63C02-0C10-4966-A90B-F827B569B1E0}" srcOrd="2" destOrd="0" parTransId="{DCFBDB6F-06AA-4B59-911A-D385F95DC417}" sibTransId="{209B6C72-C5EF-4FB7-B538-08957F9A7156}"/>
    <dgm:cxn modelId="{9753FFD6-DEFA-E547-A1A5-1E148960C566}" type="presOf" srcId="{3088A3A2-A8C9-4F00-B726-4C5FE11D60B6}" destId="{8D7E8AF9-CAEC-4E4D-A6EE-E281474626A8}" srcOrd="0" destOrd="0" presId="urn:microsoft.com/office/officeart/2005/8/layout/orgChart1"/>
    <dgm:cxn modelId="{AC0539E8-2FB0-9642-8BD2-9AFAD8AD187D}" type="presOf" srcId="{FB100B58-2E2A-46F3-951F-1A144450ECDC}" destId="{C264F5DF-0121-443D-AF94-4F50751ED0FA}" srcOrd="0" destOrd="0" presId="urn:microsoft.com/office/officeart/2005/8/layout/orgChart1"/>
    <dgm:cxn modelId="{034CEFEA-5E9D-0C44-A980-B185CF09D6A8}" type="presOf" srcId="{B84117E2-D501-4D9F-A5EF-B5483E610BE3}" destId="{77018E1F-9EBE-42B6-A4E9-B57A927EE62E}" srcOrd="1" destOrd="0" presId="urn:microsoft.com/office/officeart/2005/8/layout/orgChart1"/>
    <dgm:cxn modelId="{D20E04EE-E439-4E1C-9C7F-1609E88FA77E}" srcId="{199E35C1-5D54-4B14-9505-E0E1F04585D1}" destId="{3088A3A2-A8C9-4F00-B726-4C5FE11D60B6}" srcOrd="4" destOrd="0" parTransId="{00C84882-8CAD-427D-B79C-AC45614A5E5B}" sibTransId="{9A4E9C49-A431-493B-AF7F-7109ED64C98E}"/>
    <dgm:cxn modelId="{8CFDE7F1-48B6-412E-B875-EAAB76CC6BCF}" srcId="{67721E24-6FBC-443F-8A85-5F929FE92AA1}" destId="{B84117E2-D501-4D9F-A5EF-B5483E610BE3}" srcOrd="0" destOrd="0" parTransId="{72AAE0AF-242F-4175-AB31-77BD73C652F1}" sibTransId="{28731D22-9E99-4C3F-9606-24363A92F764}"/>
    <dgm:cxn modelId="{82B41CF3-C626-694C-B1E7-CAC39C05C1F3}" type="presOf" srcId="{593E01FF-E640-48B0-BF6F-EC7AFE66B3CA}" destId="{2DC63D91-E1A4-4E18-B15F-60FBC3CCB6A1}" srcOrd="0" destOrd="0" presId="urn:microsoft.com/office/officeart/2005/8/layout/orgChart1"/>
    <dgm:cxn modelId="{F95C38F4-0A32-804D-98B8-789546E14714}" type="presOf" srcId="{199E35C1-5D54-4B14-9505-E0E1F04585D1}" destId="{14AF7C95-AA94-4A60-88BF-E385FCD82F86}" srcOrd="1" destOrd="0" presId="urn:microsoft.com/office/officeart/2005/8/layout/orgChart1"/>
    <dgm:cxn modelId="{59CF5FF6-B648-4240-B04A-C6297A0CCD9F}" type="presOf" srcId="{10B6B0E5-3FC8-46D7-B5D3-9D44B7BBE4FC}" destId="{A180566F-F360-46F1-A631-E4EC7A6763F0}" srcOrd="1" destOrd="0" presId="urn:microsoft.com/office/officeart/2005/8/layout/orgChart1"/>
    <dgm:cxn modelId="{5CF571F6-E954-40CB-8C13-C1A1DAAE54B1}" srcId="{199E35C1-5D54-4B14-9505-E0E1F04585D1}" destId="{F5AED5E2-2359-41FA-8803-61E92EEC199E}" srcOrd="1" destOrd="0" parTransId="{74897859-7C3C-4279-80F5-D6985DFB5337}" sibTransId="{740BEC20-4E7A-4311-AF8A-B57A178C968C}"/>
    <dgm:cxn modelId="{2A6DACF6-C1EE-8E4B-A509-30EB2E5E9589}" type="presOf" srcId="{E3AEC103-D099-4FA8-B25C-2ECCF49820DB}" destId="{2C1BEF6D-D69D-4C11-811B-4B066FC09410}" srcOrd="1" destOrd="0" presId="urn:microsoft.com/office/officeart/2005/8/layout/orgChart1"/>
    <dgm:cxn modelId="{213DBCF7-F6EA-B541-BDDF-D2C5BD84822D}" type="presOf" srcId="{199E35C1-5D54-4B14-9505-E0E1F04585D1}" destId="{91A99841-5DE5-483A-ABEC-7D23C39E5A6D}" srcOrd="0" destOrd="0" presId="urn:microsoft.com/office/officeart/2005/8/layout/orgChart1"/>
    <dgm:cxn modelId="{18CC94FA-6C59-D047-9C4D-F6C75C5FDA1B}" type="presOf" srcId="{00C84882-8CAD-427D-B79C-AC45614A5E5B}" destId="{E2958B19-E8B0-4D3C-AF28-86CD8E0DEC0C}" srcOrd="0" destOrd="0" presId="urn:microsoft.com/office/officeart/2005/8/layout/orgChart1"/>
    <dgm:cxn modelId="{53B2D1FA-6A7B-4B15-9134-6F21AF15FA7D}" srcId="{199E35C1-5D54-4B14-9505-E0E1F04585D1}" destId="{424F6B93-1EFC-4676-A698-8EE36A80A637}" srcOrd="0" destOrd="0" parTransId="{D6D0192A-A9B3-4CB2-97A6-C1AE8E590F31}" sibTransId="{9517C101-19E8-4F0E-817F-C4A250CEB137}"/>
    <dgm:cxn modelId="{44D46BFC-0F7D-FA4F-8DF6-B95385900C92}" type="presOf" srcId="{C8148376-B1EF-4D47-9770-8FD83F8DBBA4}" destId="{10AAC51E-1D96-424D-A5D6-DEAF8F8363FC}" srcOrd="0" destOrd="0" presId="urn:microsoft.com/office/officeart/2005/8/layout/orgChart1"/>
    <dgm:cxn modelId="{5DAAE7FD-627E-4077-ACED-0B39F9B6841E}" srcId="{C8148376-B1EF-4D47-9770-8FD83F8DBBA4}" destId="{199E35C1-5D54-4B14-9505-E0E1F04585D1}" srcOrd="1" destOrd="0" parTransId="{FF25CFC9-C22C-4391-87D0-107E7E43EEA8}" sibTransId="{520B0A8E-CF72-482A-A162-CED90B370499}"/>
    <dgm:cxn modelId="{FFAED9D6-20DE-D545-8A8D-EA7A4ABF79C4}" type="presParOf" srcId="{FDCE0537-BFAB-4D12-8685-F3D35BE38E21}" destId="{D8AABD0B-7F44-4ECF-AD0E-25F7352D131E}" srcOrd="0" destOrd="0" presId="urn:microsoft.com/office/officeart/2005/8/layout/orgChart1"/>
    <dgm:cxn modelId="{21CA9398-E510-B048-8A55-AC0DF8C9CB48}" type="presParOf" srcId="{D8AABD0B-7F44-4ECF-AD0E-25F7352D131E}" destId="{F3426FFC-8116-492E-B056-9A1B7F772C54}" srcOrd="0" destOrd="0" presId="urn:microsoft.com/office/officeart/2005/8/layout/orgChart1"/>
    <dgm:cxn modelId="{40302C5A-B12E-4A43-9AF0-E5BF1CC71927}" type="presParOf" srcId="{F3426FFC-8116-492E-B056-9A1B7F772C54}" destId="{10AAC51E-1D96-424D-A5D6-DEAF8F8363FC}" srcOrd="0" destOrd="0" presId="urn:microsoft.com/office/officeart/2005/8/layout/orgChart1"/>
    <dgm:cxn modelId="{4552AA58-ABF0-0049-8D9B-EB43C0146025}" type="presParOf" srcId="{F3426FFC-8116-492E-B056-9A1B7F772C54}" destId="{DA901E11-EDEF-4C56-B4CB-4A33A5B351EC}" srcOrd="1" destOrd="0" presId="urn:microsoft.com/office/officeart/2005/8/layout/orgChart1"/>
    <dgm:cxn modelId="{85878729-46E5-4C4F-B55C-51F812F4D6C6}" type="presParOf" srcId="{D8AABD0B-7F44-4ECF-AD0E-25F7352D131E}" destId="{F6A4C4EE-9A93-44F6-8D9C-51FE7EAF43E6}" srcOrd="1" destOrd="0" presId="urn:microsoft.com/office/officeart/2005/8/layout/orgChart1"/>
    <dgm:cxn modelId="{10B2E761-C88E-AF4A-8848-C104DA69AF79}" type="presParOf" srcId="{F6A4C4EE-9A93-44F6-8D9C-51FE7EAF43E6}" destId="{AEB28317-A663-4044-B9D0-1BFEBD5C1B2D}" srcOrd="0" destOrd="0" presId="urn:microsoft.com/office/officeart/2005/8/layout/orgChart1"/>
    <dgm:cxn modelId="{7C1FB59E-899B-A442-89C6-EC7BAA5D79AD}" type="presParOf" srcId="{F6A4C4EE-9A93-44F6-8D9C-51FE7EAF43E6}" destId="{F774473F-F02A-44C5-9CF9-3FA707F47195}" srcOrd="1" destOrd="0" presId="urn:microsoft.com/office/officeart/2005/8/layout/orgChart1"/>
    <dgm:cxn modelId="{F6712C6B-8F72-5144-B69E-3BCCAED93007}" type="presParOf" srcId="{F774473F-F02A-44C5-9CF9-3FA707F47195}" destId="{983E8E74-2503-48EF-A0F0-8F293A7E1BAB}" srcOrd="0" destOrd="0" presId="urn:microsoft.com/office/officeart/2005/8/layout/orgChart1"/>
    <dgm:cxn modelId="{DEF86B80-93EC-7F41-9EBC-954DA97818ED}" type="presParOf" srcId="{983E8E74-2503-48EF-A0F0-8F293A7E1BAB}" destId="{91A99841-5DE5-483A-ABEC-7D23C39E5A6D}" srcOrd="0" destOrd="0" presId="urn:microsoft.com/office/officeart/2005/8/layout/orgChart1"/>
    <dgm:cxn modelId="{4E1B02A9-26D5-104E-80AF-BF7493B93592}" type="presParOf" srcId="{983E8E74-2503-48EF-A0F0-8F293A7E1BAB}" destId="{14AF7C95-AA94-4A60-88BF-E385FCD82F86}" srcOrd="1" destOrd="0" presId="urn:microsoft.com/office/officeart/2005/8/layout/orgChart1"/>
    <dgm:cxn modelId="{64F14889-BD28-834E-AE19-A6D15AECE24D}" type="presParOf" srcId="{F774473F-F02A-44C5-9CF9-3FA707F47195}" destId="{B42AE5B0-676A-4083-BFE4-1CABD5E123D9}" srcOrd="1" destOrd="0" presId="urn:microsoft.com/office/officeart/2005/8/layout/orgChart1"/>
    <dgm:cxn modelId="{229D5165-9109-5540-A0FD-F505E860DD31}" type="presParOf" srcId="{B42AE5B0-676A-4083-BFE4-1CABD5E123D9}" destId="{C88C1384-983B-410F-A0FD-C348CBAFE744}" srcOrd="0" destOrd="0" presId="urn:microsoft.com/office/officeart/2005/8/layout/orgChart1"/>
    <dgm:cxn modelId="{D56BA641-E8C8-F242-9A15-24A68BBB1725}" type="presParOf" srcId="{B42AE5B0-676A-4083-BFE4-1CABD5E123D9}" destId="{2BC0258E-DC14-4DFE-93BB-EA3303E7B43D}" srcOrd="1" destOrd="0" presId="urn:microsoft.com/office/officeart/2005/8/layout/orgChart1"/>
    <dgm:cxn modelId="{2F6D63C3-A930-9A4C-AA8E-4BE6B1989417}" type="presParOf" srcId="{2BC0258E-DC14-4DFE-93BB-EA3303E7B43D}" destId="{A3B633DD-0023-4AA3-BE4E-C1EC66DA0D64}" srcOrd="0" destOrd="0" presId="urn:microsoft.com/office/officeart/2005/8/layout/orgChart1"/>
    <dgm:cxn modelId="{CF5102D8-5C94-EE4F-B461-8A9CDB79D545}" type="presParOf" srcId="{A3B633DD-0023-4AA3-BE4E-C1EC66DA0D64}" destId="{03BB2762-D1B8-449A-89AF-C4F63E4C5DB3}" srcOrd="0" destOrd="0" presId="urn:microsoft.com/office/officeart/2005/8/layout/orgChart1"/>
    <dgm:cxn modelId="{0B35D20B-8B50-194E-8CB6-BA7DD56EFE1F}" type="presParOf" srcId="{A3B633DD-0023-4AA3-BE4E-C1EC66DA0D64}" destId="{EE890A05-0E6A-449B-B752-6E42D78D6060}" srcOrd="1" destOrd="0" presId="urn:microsoft.com/office/officeart/2005/8/layout/orgChart1"/>
    <dgm:cxn modelId="{90D887C1-63BC-E74B-91EE-BBCFF7165A76}" type="presParOf" srcId="{2BC0258E-DC14-4DFE-93BB-EA3303E7B43D}" destId="{E46AD536-76E7-4786-A029-7929430B4DBA}" srcOrd="1" destOrd="0" presId="urn:microsoft.com/office/officeart/2005/8/layout/orgChart1"/>
    <dgm:cxn modelId="{5C22CA4F-FFAC-5E45-A118-6B230ABA0E71}" type="presParOf" srcId="{2BC0258E-DC14-4DFE-93BB-EA3303E7B43D}" destId="{F975ABF5-A7B8-4671-AC17-3191706F2A72}" srcOrd="2" destOrd="0" presId="urn:microsoft.com/office/officeart/2005/8/layout/orgChart1"/>
    <dgm:cxn modelId="{841DA0B4-84D9-8C48-A614-6EFADA4054BE}" type="presParOf" srcId="{B42AE5B0-676A-4083-BFE4-1CABD5E123D9}" destId="{7431A4E1-1C95-4355-8FE2-5120E44FE40D}" srcOrd="2" destOrd="0" presId="urn:microsoft.com/office/officeart/2005/8/layout/orgChart1"/>
    <dgm:cxn modelId="{34964FB8-CCE5-A34C-B59E-8A2191EFA9E2}" type="presParOf" srcId="{B42AE5B0-676A-4083-BFE4-1CABD5E123D9}" destId="{465B9266-91C5-4ADA-8A91-F3D3088C9474}" srcOrd="3" destOrd="0" presId="urn:microsoft.com/office/officeart/2005/8/layout/orgChart1"/>
    <dgm:cxn modelId="{9FC3222E-9F53-FA42-B92F-722EBD4E9390}" type="presParOf" srcId="{465B9266-91C5-4ADA-8A91-F3D3088C9474}" destId="{E0ACD9C8-A593-455F-ADF2-501CF7F73BA6}" srcOrd="0" destOrd="0" presId="urn:microsoft.com/office/officeart/2005/8/layout/orgChart1"/>
    <dgm:cxn modelId="{89F65112-ABC7-4E46-AD18-4C4FF93BB755}" type="presParOf" srcId="{E0ACD9C8-A593-455F-ADF2-501CF7F73BA6}" destId="{645E65E1-9428-480A-8857-C1E2D1D6C072}" srcOrd="0" destOrd="0" presId="urn:microsoft.com/office/officeart/2005/8/layout/orgChart1"/>
    <dgm:cxn modelId="{F3CA9197-6747-0F4B-A2CC-E5B06E338F63}" type="presParOf" srcId="{E0ACD9C8-A593-455F-ADF2-501CF7F73BA6}" destId="{4F355ACC-F6D1-4674-9CF1-1C4FE156FDD4}" srcOrd="1" destOrd="0" presId="urn:microsoft.com/office/officeart/2005/8/layout/orgChart1"/>
    <dgm:cxn modelId="{454E6FB3-59A4-7748-B3CD-C2FD9857DE67}" type="presParOf" srcId="{465B9266-91C5-4ADA-8A91-F3D3088C9474}" destId="{0CD70810-0DFC-4B61-B792-2EAC2ECCC7EB}" srcOrd="1" destOrd="0" presId="urn:microsoft.com/office/officeart/2005/8/layout/orgChart1"/>
    <dgm:cxn modelId="{A6F67EFE-7396-B24D-BE1E-C8E43B99EAE1}" type="presParOf" srcId="{465B9266-91C5-4ADA-8A91-F3D3088C9474}" destId="{05A48C84-4C67-4D3E-B767-9EC0B218BB22}" srcOrd="2" destOrd="0" presId="urn:microsoft.com/office/officeart/2005/8/layout/orgChart1"/>
    <dgm:cxn modelId="{D759F0A8-E1CC-9A47-973B-7D054F0A41BF}" type="presParOf" srcId="{B42AE5B0-676A-4083-BFE4-1CABD5E123D9}" destId="{521BAFEA-53E4-4EBF-9B0D-A2AB580E6BEC}" srcOrd="4" destOrd="0" presId="urn:microsoft.com/office/officeart/2005/8/layout/orgChart1"/>
    <dgm:cxn modelId="{D3FEB06C-7A62-F240-A8FD-42B90DF08BD8}" type="presParOf" srcId="{B42AE5B0-676A-4083-BFE4-1CABD5E123D9}" destId="{E7640D90-4832-4CC6-A01B-873837FB0279}" srcOrd="5" destOrd="0" presId="urn:microsoft.com/office/officeart/2005/8/layout/orgChart1"/>
    <dgm:cxn modelId="{50984BA8-75A2-1A41-9A89-A06AE6FB76F6}" type="presParOf" srcId="{E7640D90-4832-4CC6-A01B-873837FB0279}" destId="{45FF6F85-246C-44C3-B760-C33F1326B5E5}" srcOrd="0" destOrd="0" presId="urn:microsoft.com/office/officeart/2005/8/layout/orgChart1"/>
    <dgm:cxn modelId="{20577B9B-EFA4-C045-A029-FA41CB0BE82A}" type="presParOf" srcId="{45FF6F85-246C-44C3-B760-C33F1326B5E5}" destId="{2F52A631-0364-4247-9980-2BAF890097F9}" srcOrd="0" destOrd="0" presId="urn:microsoft.com/office/officeart/2005/8/layout/orgChart1"/>
    <dgm:cxn modelId="{C9095AC1-7E4A-4A48-8C78-0A38C3313526}" type="presParOf" srcId="{45FF6F85-246C-44C3-B760-C33F1326B5E5}" destId="{4CF64A70-D033-4F08-8823-4AD5FAA14B11}" srcOrd="1" destOrd="0" presId="urn:microsoft.com/office/officeart/2005/8/layout/orgChart1"/>
    <dgm:cxn modelId="{658C1455-6EFE-5843-912A-21E14E6DC970}" type="presParOf" srcId="{E7640D90-4832-4CC6-A01B-873837FB0279}" destId="{34973639-3FBC-40C5-9B13-153C1FE07A58}" srcOrd="1" destOrd="0" presId="urn:microsoft.com/office/officeart/2005/8/layout/orgChart1"/>
    <dgm:cxn modelId="{2A2A9B3F-6D7D-8643-83F8-B09813C42591}" type="presParOf" srcId="{E7640D90-4832-4CC6-A01B-873837FB0279}" destId="{5E0E09D0-A294-48A2-AB8E-91BB232D07ED}" srcOrd="2" destOrd="0" presId="urn:microsoft.com/office/officeart/2005/8/layout/orgChart1"/>
    <dgm:cxn modelId="{10CD1679-DCA5-3945-98C0-D3C23A434002}" type="presParOf" srcId="{B42AE5B0-676A-4083-BFE4-1CABD5E123D9}" destId="{39896DBD-ED7B-484D-88DB-AC6D4F642F3B}" srcOrd="6" destOrd="0" presId="urn:microsoft.com/office/officeart/2005/8/layout/orgChart1"/>
    <dgm:cxn modelId="{33E41B48-EE5D-8C42-8CE8-D0B266B1A8C0}" type="presParOf" srcId="{B42AE5B0-676A-4083-BFE4-1CABD5E123D9}" destId="{5EBCF537-4DB6-4502-BDD8-C70028719044}" srcOrd="7" destOrd="0" presId="urn:microsoft.com/office/officeart/2005/8/layout/orgChart1"/>
    <dgm:cxn modelId="{7CEF11F2-4CA1-3D47-93A3-BF06655D874F}" type="presParOf" srcId="{5EBCF537-4DB6-4502-BDD8-C70028719044}" destId="{44FD8354-FDAD-41E6-9837-EB12A3F6C7B6}" srcOrd="0" destOrd="0" presId="urn:microsoft.com/office/officeart/2005/8/layout/orgChart1"/>
    <dgm:cxn modelId="{BDA644C8-88F3-F94B-A293-01B248E4C8CC}" type="presParOf" srcId="{44FD8354-FDAD-41E6-9837-EB12A3F6C7B6}" destId="{BDD025B1-9651-444A-A371-1D90F86AF1A1}" srcOrd="0" destOrd="0" presId="urn:microsoft.com/office/officeart/2005/8/layout/orgChart1"/>
    <dgm:cxn modelId="{8823A542-003F-6A4B-AF14-2AE9E3C29362}" type="presParOf" srcId="{44FD8354-FDAD-41E6-9837-EB12A3F6C7B6}" destId="{2C1BEF6D-D69D-4C11-811B-4B066FC09410}" srcOrd="1" destOrd="0" presId="urn:microsoft.com/office/officeart/2005/8/layout/orgChart1"/>
    <dgm:cxn modelId="{963B78FF-EAD6-474E-9EF5-6A588C597BA2}" type="presParOf" srcId="{5EBCF537-4DB6-4502-BDD8-C70028719044}" destId="{2C9F5EE5-5D1F-4EF4-8BD8-1EA858B83B0B}" srcOrd="1" destOrd="0" presId="urn:microsoft.com/office/officeart/2005/8/layout/orgChart1"/>
    <dgm:cxn modelId="{490321B6-75F5-2B47-8CE9-AB085AB7DA71}" type="presParOf" srcId="{5EBCF537-4DB6-4502-BDD8-C70028719044}" destId="{04CC6210-0C85-48B5-89D6-405BD643D09A}" srcOrd="2" destOrd="0" presId="urn:microsoft.com/office/officeart/2005/8/layout/orgChart1"/>
    <dgm:cxn modelId="{1815FBFF-B170-7442-97F1-18CB03193E82}" type="presParOf" srcId="{B42AE5B0-676A-4083-BFE4-1CABD5E123D9}" destId="{E2958B19-E8B0-4D3C-AF28-86CD8E0DEC0C}" srcOrd="8" destOrd="0" presId="urn:microsoft.com/office/officeart/2005/8/layout/orgChart1"/>
    <dgm:cxn modelId="{877EEF16-C5B3-D749-895A-066DEECF8D09}" type="presParOf" srcId="{B42AE5B0-676A-4083-BFE4-1CABD5E123D9}" destId="{A6A5EF09-04C9-4FD5-A252-8735F4907D80}" srcOrd="9" destOrd="0" presId="urn:microsoft.com/office/officeart/2005/8/layout/orgChart1"/>
    <dgm:cxn modelId="{0C74CC6F-677B-4248-BC62-E2B5A4A493F7}" type="presParOf" srcId="{A6A5EF09-04C9-4FD5-A252-8735F4907D80}" destId="{8BB0E7D4-7765-4327-8806-E1B541D70C5E}" srcOrd="0" destOrd="0" presId="urn:microsoft.com/office/officeart/2005/8/layout/orgChart1"/>
    <dgm:cxn modelId="{492FD23D-35C4-0340-8E53-67EF8F75581C}" type="presParOf" srcId="{8BB0E7D4-7765-4327-8806-E1B541D70C5E}" destId="{8D7E8AF9-CAEC-4E4D-A6EE-E281474626A8}" srcOrd="0" destOrd="0" presId="urn:microsoft.com/office/officeart/2005/8/layout/orgChart1"/>
    <dgm:cxn modelId="{AB545AB3-2FA1-1D47-80AF-66B95F11F147}" type="presParOf" srcId="{8BB0E7D4-7765-4327-8806-E1B541D70C5E}" destId="{FC6F8954-8F99-492A-8660-C1AE2480829E}" srcOrd="1" destOrd="0" presId="urn:microsoft.com/office/officeart/2005/8/layout/orgChart1"/>
    <dgm:cxn modelId="{9AE6D7D7-F22E-6D47-AA92-3CA3A1E10872}" type="presParOf" srcId="{A6A5EF09-04C9-4FD5-A252-8735F4907D80}" destId="{5080DBAD-0120-4C8A-A254-CF32197A9762}" srcOrd="1" destOrd="0" presId="urn:microsoft.com/office/officeart/2005/8/layout/orgChart1"/>
    <dgm:cxn modelId="{C020C030-ACDB-5C42-8BC9-FEA09EA395F2}" type="presParOf" srcId="{A6A5EF09-04C9-4FD5-A252-8735F4907D80}" destId="{06D2E44E-354A-4090-8CBD-54460F02AD24}" srcOrd="2" destOrd="0" presId="urn:microsoft.com/office/officeart/2005/8/layout/orgChart1"/>
    <dgm:cxn modelId="{0842AF45-1E85-3A4E-8F2E-4FC71D8EAA01}" type="presParOf" srcId="{F774473F-F02A-44C5-9CF9-3FA707F47195}" destId="{1ECFE842-0F7B-477F-9AFC-FFD7E3E53B84}" srcOrd="2" destOrd="0" presId="urn:microsoft.com/office/officeart/2005/8/layout/orgChart1"/>
    <dgm:cxn modelId="{C7EEF588-732E-9D41-A42C-7D7E2D7D5FB9}" type="presParOf" srcId="{F6A4C4EE-9A93-44F6-8D9C-51FE7EAF43E6}" destId="{C264F5DF-0121-443D-AF94-4F50751ED0FA}" srcOrd="2" destOrd="0" presId="urn:microsoft.com/office/officeart/2005/8/layout/orgChart1"/>
    <dgm:cxn modelId="{DF0E5531-075D-7648-9552-444939B7C26A}" type="presParOf" srcId="{F6A4C4EE-9A93-44F6-8D9C-51FE7EAF43E6}" destId="{E1A6D085-FFD7-40AD-BACC-5B7508528135}" srcOrd="3" destOrd="0" presId="urn:microsoft.com/office/officeart/2005/8/layout/orgChart1"/>
    <dgm:cxn modelId="{B44B1AF6-56A1-D748-9785-3D3E23DF961E}" type="presParOf" srcId="{E1A6D085-FFD7-40AD-BACC-5B7508528135}" destId="{C0C08A6C-29C6-46AA-930A-94A4E6730183}" srcOrd="0" destOrd="0" presId="urn:microsoft.com/office/officeart/2005/8/layout/orgChart1"/>
    <dgm:cxn modelId="{0C4EDDEA-0FFD-4743-A78B-8EEE26DFBC84}" type="presParOf" srcId="{C0C08A6C-29C6-46AA-930A-94A4E6730183}" destId="{45A03259-856C-4E80-AC99-6CDDF15122C0}" srcOrd="0" destOrd="0" presId="urn:microsoft.com/office/officeart/2005/8/layout/orgChart1"/>
    <dgm:cxn modelId="{D1C79D3F-9ADA-8943-ADC5-C686D3A00070}" type="presParOf" srcId="{C0C08A6C-29C6-46AA-930A-94A4E6730183}" destId="{345CE41D-5117-4531-86B2-DDC497A08B08}" srcOrd="1" destOrd="0" presId="urn:microsoft.com/office/officeart/2005/8/layout/orgChart1"/>
    <dgm:cxn modelId="{6BC96354-A192-5D44-8133-198FB8C7B526}" type="presParOf" srcId="{E1A6D085-FFD7-40AD-BACC-5B7508528135}" destId="{D71AEC3C-FD95-4B43-8CC3-0E43621DDDDE}" srcOrd="1" destOrd="0" presId="urn:microsoft.com/office/officeart/2005/8/layout/orgChart1"/>
    <dgm:cxn modelId="{1E01CBC9-5ACD-BD42-82C9-BB43E06C9D98}" type="presParOf" srcId="{D71AEC3C-FD95-4B43-8CC3-0E43621DDDDE}" destId="{89C5F2AE-E9DF-442E-BD8E-7FBFB5DA99FE}" srcOrd="0" destOrd="0" presId="urn:microsoft.com/office/officeart/2005/8/layout/orgChart1"/>
    <dgm:cxn modelId="{7C98F2E4-D65F-B547-8A92-3BCF8A422FC9}" type="presParOf" srcId="{D71AEC3C-FD95-4B43-8CC3-0E43621DDDDE}" destId="{62C9F248-BE44-440F-AB56-981142991547}" srcOrd="1" destOrd="0" presId="urn:microsoft.com/office/officeart/2005/8/layout/orgChart1"/>
    <dgm:cxn modelId="{727E9529-0EAC-DC47-9117-BB52FFDC7CDC}" type="presParOf" srcId="{62C9F248-BE44-440F-AB56-981142991547}" destId="{97B4AACD-ECED-45DC-BB9C-C1F3CD695507}" srcOrd="0" destOrd="0" presId="urn:microsoft.com/office/officeart/2005/8/layout/orgChart1"/>
    <dgm:cxn modelId="{9619707B-06E6-9E49-9137-A3480BE90EF4}" type="presParOf" srcId="{97B4AACD-ECED-45DC-BB9C-C1F3CD695507}" destId="{0385DCFF-5138-4293-8CBE-EACCE86698E0}" srcOrd="0" destOrd="0" presId="urn:microsoft.com/office/officeart/2005/8/layout/orgChart1"/>
    <dgm:cxn modelId="{6FFF4E96-5C5A-6B4E-B9A0-9DFA09B3C653}" type="presParOf" srcId="{97B4AACD-ECED-45DC-BB9C-C1F3CD695507}" destId="{77018E1F-9EBE-42B6-A4E9-B57A927EE62E}" srcOrd="1" destOrd="0" presId="urn:microsoft.com/office/officeart/2005/8/layout/orgChart1"/>
    <dgm:cxn modelId="{C09863D6-4516-DD40-B59A-5EB91EB76E0B}" type="presParOf" srcId="{62C9F248-BE44-440F-AB56-981142991547}" destId="{4F19B664-4415-4888-9B07-5D4FB2E1D92E}" srcOrd="1" destOrd="0" presId="urn:microsoft.com/office/officeart/2005/8/layout/orgChart1"/>
    <dgm:cxn modelId="{4949F764-CC34-5A45-A28D-868EDE42DA0B}" type="presParOf" srcId="{62C9F248-BE44-440F-AB56-981142991547}" destId="{99A6A137-C802-4582-A874-B52FE627BC55}" srcOrd="2" destOrd="0" presId="urn:microsoft.com/office/officeart/2005/8/layout/orgChart1"/>
    <dgm:cxn modelId="{F7402D81-2498-9A43-BD12-373B1875B9FA}" type="presParOf" srcId="{E1A6D085-FFD7-40AD-BACC-5B7508528135}" destId="{3BC82AF9-E088-4199-9592-DCD918D01C54}" srcOrd="2" destOrd="0" presId="urn:microsoft.com/office/officeart/2005/8/layout/orgChart1"/>
    <dgm:cxn modelId="{5FD73EDC-02FB-0642-B922-A2239AC0BD23}" type="presParOf" srcId="{F6A4C4EE-9A93-44F6-8D9C-51FE7EAF43E6}" destId="{8AC98D60-E876-4CC1-B64C-C0705DBCAE3E}" srcOrd="4" destOrd="0" presId="urn:microsoft.com/office/officeart/2005/8/layout/orgChart1"/>
    <dgm:cxn modelId="{F14F3836-4EAF-8343-8C23-1FDF49B1C16F}" type="presParOf" srcId="{F6A4C4EE-9A93-44F6-8D9C-51FE7EAF43E6}" destId="{A5CD035D-EF8C-41E7-B9EE-AC6945D5B9EE}" srcOrd="5" destOrd="0" presId="urn:microsoft.com/office/officeart/2005/8/layout/orgChart1"/>
    <dgm:cxn modelId="{83DA4545-B8BD-234E-99A8-9741D21430AD}" type="presParOf" srcId="{A5CD035D-EF8C-41E7-B9EE-AC6945D5B9EE}" destId="{86E8944D-E4FA-4360-8F34-362E23C0D609}" srcOrd="0" destOrd="0" presId="urn:microsoft.com/office/officeart/2005/8/layout/orgChart1"/>
    <dgm:cxn modelId="{7E7BCE80-279E-0A45-819B-5A0DEC948864}" type="presParOf" srcId="{86E8944D-E4FA-4360-8F34-362E23C0D609}" destId="{A0782F81-0894-430E-ADC9-90135BA7144E}" srcOrd="0" destOrd="0" presId="urn:microsoft.com/office/officeart/2005/8/layout/orgChart1"/>
    <dgm:cxn modelId="{30348BA3-5C66-6C43-94F7-E05F4AB8D43B}" type="presParOf" srcId="{86E8944D-E4FA-4360-8F34-362E23C0D609}" destId="{F47B5741-84CA-4541-B405-CC0854B6C546}" srcOrd="1" destOrd="0" presId="urn:microsoft.com/office/officeart/2005/8/layout/orgChart1"/>
    <dgm:cxn modelId="{4FA0C299-E512-DD44-863D-A4EF02147B11}" type="presParOf" srcId="{A5CD035D-EF8C-41E7-B9EE-AC6945D5B9EE}" destId="{857F9386-F6F3-480C-BA32-DDA19D2C3F3A}" srcOrd="1" destOrd="0" presId="urn:microsoft.com/office/officeart/2005/8/layout/orgChart1"/>
    <dgm:cxn modelId="{C0467C6F-159E-2049-A9EE-B34C517EE193}" type="presParOf" srcId="{A5CD035D-EF8C-41E7-B9EE-AC6945D5B9EE}" destId="{95B735CF-0AC5-408B-AF01-A8463F33D8F5}" srcOrd="2" destOrd="0" presId="urn:microsoft.com/office/officeart/2005/8/layout/orgChart1"/>
    <dgm:cxn modelId="{86B476DB-DFE4-6944-9C5F-939D60E56DF2}" type="presParOf" srcId="{F6A4C4EE-9A93-44F6-8D9C-51FE7EAF43E6}" destId="{9EEF117F-BBA4-4FB0-AF7A-FBD70F6E4A62}" srcOrd="6" destOrd="0" presId="urn:microsoft.com/office/officeart/2005/8/layout/orgChart1"/>
    <dgm:cxn modelId="{972509C7-3818-E145-8ED5-5A89BCB5EED4}" type="presParOf" srcId="{F6A4C4EE-9A93-44F6-8D9C-51FE7EAF43E6}" destId="{BE271DC1-AD5C-4E38-A6AD-90E7C5AAC6DE}" srcOrd="7" destOrd="0" presId="urn:microsoft.com/office/officeart/2005/8/layout/orgChart1"/>
    <dgm:cxn modelId="{F413F8B6-2316-B94D-BA0C-D887F6F2347D}" type="presParOf" srcId="{BE271DC1-AD5C-4E38-A6AD-90E7C5AAC6DE}" destId="{16DA0E3F-C687-4DEF-A234-AA907F1012ED}" srcOrd="0" destOrd="0" presId="urn:microsoft.com/office/officeart/2005/8/layout/orgChart1"/>
    <dgm:cxn modelId="{65A2B4A2-09D8-FC48-8D0E-F141581D8475}" type="presParOf" srcId="{16DA0E3F-C687-4DEF-A234-AA907F1012ED}" destId="{2DC63D91-E1A4-4E18-B15F-60FBC3CCB6A1}" srcOrd="0" destOrd="0" presId="urn:microsoft.com/office/officeart/2005/8/layout/orgChart1"/>
    <dgm:cxn modelId="{CF18EB2C-6885-4245-8FD8-F7FB6CC426BF}" type="presParOf" srcId="{16DA0E3F-C687-4DEF-A234-AA907F1012ED}" destId="{ECE8EB7A-2295-4CDC-8B13-503F4582A760}" srcOrd="1" destOrd="0" presId="urn:microsoft.com/office/officeart/2005/8/layout/orgChart1"/>
    <dgm:cxn modelId="{2D76415C-84C5-F24D-ABC5-A0B9D13800E3}" type="presParOf" srcId="{BE271DC1-AD5C-4E38-A6AD-90E7C5AAC6DE}" destId="{559A5E05-4BFB-4D67-A388-CD0BAD5A8621}" srcOrd="1" destOrd="0" presId="urn:microsoft.com/office/officeart/2005/8/layout/orgChart1"/>
    <dgm:cxn modelId="{892C6073-E1E4-1148-86E4-72944D43E50B}" type="presParOf" srcId="{BE271DC1-AD5C-4E38-A6AD-90E7C5AAC6DE}" destId="{DFC451B5-AD39-402F-B0A3-AD2A517EB352}" srcOrd="2" destOrd="0" presId="urn:microsoft.com/office/officeart/2005/8/layout/orgChart1"/>
    <dgm:cxn modelId="{EA0CB6AA-A715-A94A-BFD1-5DEFBCB319EC}" type="presParOf" srcId="{D8AABD0B-7F44-4ECF-AD0E-25F7352D131E}" destId="{7B25E1E0-6BD9-41B8-887C-94DE967DEAF1}" srcOrd="2" destOrd="0" presId="urn:microsoft.com/office/officeart/2005/8/layout/orgChart1"/>
    <dgm:cxn modelId="{8C49CB11-40A8-354F-A294-EB23325F2C06}" type="presParOf" srcId="{7B25E1E0-6BD9-41B8-887C-94DE967DEAF1}" destId="{2D11F89E-1B75-40B4-9546-86F73D75B7D7}" srcOrd="0" destOrd="0" presId="urn:microsoft.com/office/officeart/2005/8/layout/orgChart1"/>
    <dgm:cxn modelId="{6F894E5A-1B43-8A45-9736-BF81E8BC3C29}" type="presParOf" srcId="{7B25E1E0-6BD9-41B8-887C-94DE967DEAF1}" destId="{3FEB3D6D-EC93-4C21-97B6-8C9EE5EEBFB5}" srcOrd="1" destOrd="0" presId="urn:microsoft.com/office/officeart/2005/8/layout/orgChart1"/>
    <dgm:cxn modelId="{B62EBF5D-4AAC-624E-9802-C29F011D72BD}" type="presParOf" srcId="{3FEB3D6D-EC93-4C21-97B6-8C9EE5EEBFB5}" destId="{8EF4406C-D5A2-42C7-B95E-9EE05F6AF41D}" srcOrd="0" destOrd="0" presId="urn:microsoft.com/office/officeart/2005/8/layout/orgChart1"/>
    <dgm:cxn modelId="{A5E002FE-5B43-BD43-828F-30A98259F170}" type="presParOf" srcId="{8EF4406C-D5A2-42C7-B95E-9EE05F6AF41D}" destId="{E739F0C2-6E09-46AE-ADF3-1BA0A4B19F30}" srcOrd="0" destOrd="0" presId="urn:microsoft.com/office/officeart/2005/8/layout/orgChart1"/>
    <dgm:cxn modelId="{8293390B-CC10-4E41-8007-067FB89A5F9D}" type="presParOf" srcId="{8EF4406C-D5A2-42C7-B95E-9EE05F6AF41D}" destId="{A180566F-F360-46F1-A631-E4EC7A6763F0}" srcOrd="1" destOrd="0" presId="urn:microsoft.com/office/officeart/2005/8/layout/orgChart1"/>
    <dgm:cxn modelId="{511BCD16-41BB-764B-A3A2-923B0DB1F068}" type="presParOf" srcId="{3FEB3D6D-EC93-4C21-97B6-8C9EE5EEBFB5}" destId="{6F7521BB-6F74-4F98-9944-1BC115CCB2AA}" srcOrd="1" destOrd="0" presId="urn:microsoft.com/office/officeart/2005/8/layout/orgChart1"/>
    <dgm:cxn modelId="{B9574AA5-BBD6-4E43-BC12-D82227B38720}" type="presParOf" srcId="{3FEB3D6D-EC93-4C21-97B6-8C9EE5EEBFB5}" destId="{E8693C46-FD0E-4E66-8E7C-621A902E4A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4FE9EC7-6CEF-4BBE-A2F4-0F784A00C1E1}" type="doc">
      <dgm:prSet loTypeId="urn:microsoft.com/office/officeart/2005/8/layout/venn3" loCatId="relationship" qsTypeId="urn:microsoft.com/office/officeart/2005/8/quickstyle/3d6" qsCatId="3D" csTypeId="urn:microsoft.com/office/officeart/2005/8/colors/accent1_2" csCatId="accent1" phldr="1"/>
      <dgm:spPr/>
      <dgm:t>
        <a:bodyPr/>
        <a:lstStyle/>
        <a:p>
          <a:endParaRPr lang="fr-FR"/>
        </a:p>
      </dgm:t>
    </dgm:pt>
    <dgm:pt modelId="{A0472C24-33F5-45BD-AB3B-F0DA06777060}">
      <dgm:prSet phldrT="[Texte]"/>
      <dgm:spPr/>
      <dgm:t>
        <a:bodyPr/>
        <a:lstStyle/>
        <a:p>
          <a:r>
            <a:rPr lang="fr-FR" dirty="0"/>
            <a:t>La gestion des demandes des glaces</a:t>
          </a:r>
        </a:p>
      </dgm:t>
    </dgm:pt>
    <dgm:pt modelId="{DF8B19C4-1A54-4993-996A-E6BADA5B755A}" type="parTrans" cxnId="{2E18FCF2-367E-4492-869F-AA544AE73D6B}">
      <dgm:prSet/>
      <dgm:spPr/>
      <dgm:t>
        <a:bodyPr/>
        <a:lstStyle/>
        <a:p>
          <a:endParaRPr lang="fr-FR"/>
        </a:p>
      </dgm:t>
    </dgm:pt>
    <dgm:pt modelId="{1DF70ECC-E273-4511-BFD0-A7D2B9547B65}" type="sibTrans" cxnId="{2E18FCF2-367E-4492-869F-AA544AE73D6B}">
      <dgm:prSet/>
      <dgm:spPr/>
      <dgm:t>
        <a:bodyPr/>
        <a:lstStyle/>
        <a:p>
          <a:endParaRPr lang="fr-FR"/>
        </a:p>
      </dgm:t>
    </dgm:pt>
    <dgm:pt modelId="{D2144233-AEC9-4B27-BCE8-50B1893CCCF8}">
      <dgm:prSet phldrT="[Texte]"/>
      <dgm:spPr/>
      <dgm:t>
        <a:bodyPr/>
        <a:lstStyle/>
        <a:p>
          <a:r>
            <a:rPr lang="fr-FR" dirty="0"/>
            <a:t>La gestion des chambres froides</a:t>
          </a:r>
        </a:p>
      </dgm:t>
    </dgm:pt>
    <dgm:pt modelId="{F012597B-42CF-4229-9BD9-79E0A4EE0F34}" type="parTrans" cxnId="{C25E234A-ADB1-458D-8BC9-98988545F016}">
      <dgm:prSet/>
      <dgm:spPr/>
      <dgm:t>
        <a:bodyPr/>
        <a:lstStyle/>
        <a:p>
          <a:endParaRPr lang="fr-FR"/>
        </a:p>
      </dgm:t>
    </dgm:pt>
    <dgm:pt modelId="{BDE9AE30-4EC2-4AD9-88CB-51453AF3CB79}" type="sibTrans" cxnId="{C25E234A-ADB1-458D-8BC9-98988545F016}">
      <dgm:prSet/>
      <dgm:spPr/>
      <dgm:t>
        <a:bodyPr/>
        <a:lstStyle/>
        <a:p>
          <a:endParaRPr lang="fr-FR"/>
        </a:p>
      </dgm:t>
    </dgm:pt>
    <dgm:pt modelId="{EEDAF774-6192-4D69-B9B7-6A80AA4CA16B}">
      <dgm:prSet phldrT="[Texte]"/>
      <dgm:spPr/>
      <dgm:t>
        <a:bodyPr/>
        <a:lstStyle/>
        <a:p>
          <a:r>
            <a:rPr lang="fr-FR" dirty="0"/>
            <a:t>La gestion des chariots de manutentions</a:t>
          </a:r>
        </a:p>
      </dgm:t>
    </dgm:pt>
    <dgm:pt modelId="{EB2DCD42-445B-4148-A8AB-F6CE68B93AFF}" type="parTrans" cxnId="{D336CC28-739A-428D-85BE-3530230AAA22}">
      <dgm:prSet/>
      <dgm:spPr/>
      <dgm:t>
        <a:bodyPr/>
        <a:lstStyle/>
        <a:p>
          <a:endParaRPr lang="fr-FR"/>
        </a:p>
      </dgm:t>
    </dgm:pt>
    <dgm:pt modelId="{3505C886-429E-450A-BEE3-1D63627EF8E3}" type="sibTrans" cxnId="{D336CC28-739A-428D-85BE-3530230AAA22}">
      <dgm:prSet/>
      <dgm:spPr/>
      <dgm:t>
        <a:bodyPr/>
        <a:lstStyle/>
        <a:p>
          <a:endParaRPr lang="fr-FR"/>
        </a:p>
      </dgm:t>
    </dgm:pt>
    <dgm:pt modelId="{9C79B366-3F89-4835-9DF2-7BCE0C4CA508}" type="pres">
      <dgm:prSet presAssocID="{14FE9EC7-6CEF-4BBE-A2F4-0F784A00C1E1}" presName="Name0" presStyleCnt="0">
        <dgm:presLayoutVars>
          <dgm:dir/>
          <dgm:resizeHandles val="exact"/>
        </dgm:presLayoutVars>
      </dgm:prSet>
      <dgm:spPr/>
    </dgm:pt>
    <dgm:pt modelId="{6AA64FCA-1207-4665-BA2F-10AB7727F418}" type="pres">
      <dgm:prSet presAssocID="{A0472C24-33F5-45BD-AB3B-F0DA06777060}" presName="Name5" presStyleLbl="vennNode1" presStyleIdx="0" presStyleCnt="3" custLinFactNeighborY="383">
        <dgm:presLayoutVars>
          <dgm:bulletEnabled val="1"/>
        </dgm:presLayoutVars>
      </dgm:prSet>
      <dgm:spPr/>
    </dgm:pt>
    <dgm:pt modelId="{22C64C87-8884-44DC-9B40-07FBE433C455}" type="pres">
      <dgm:prSet presAssocID="{1DF70ECC-E273-4511-BFD0-A7D2B9547B65}" presName="space" presStyleCnt="0"/>
      <dgm:spPr/>
    </dgm:pt>
    <dgm:pt modelId="{A7C713D2-B7C8-40A0-BCEE-51A1BEB8180F}" type="pres">
      <dgm:prSet presAssocID="{D2144233-AEC9-4B27-BCE8-50B1893CCCF8}" presName="Name5" presStyleLbl="vennNode1" presStyleIdx="1" presStyleCnt="3">
        <dgm:presLayoutVars>
          <dgm:bulletEnabled val="1"/>
        </dgm:presLayoutVars>
      </dgm:prSet>
      <dgm:spPr/>
    </dgm:pt>
    <dgm:pt modelId="{B3351DCD-C9D0-4BAE-A992-59D0FB3240B7}" type="pres">
      <dgm:prSet presAssocID="{BDE9AE30-4EC2-4AD9-88CB-51453AF3CB79}" presName="space" presStyleCnt="0"/>
      <dgm:spPr/>
    </dgm:pt>
    <dgm:pt modelId="{2D7CC67F-8D1B-4218-BD15-A4642A41A633}" type="pres">
      <dgm:prSet presAssocID="{EEDAF774-6192-4D69-B9B7-6A80AA4CA16B}" presName="Name5" presStyleLbl="vennNode1" presStyleIdx="2" presStyleCnt="3">
        <dgm:presLayoutVars>
          <dgm:bulletEnabled val="1"/>
        </dgm:presLayoutVars>
      </dgm:prSet>
      <dgm:spPr/>
    </dgm:pt>
  </dgm:ptLst>
  <dgm:cxnLst>
    <dgm:cxn modelId="{D336CC28-739A-428D-85BE-3530230AAA22}" srcId="{14FE9EC7-6CEF-4BBE-A2F4-0F784A00C1E1}" destId="{EEDAF774-6192-4D69-B9B7-6A80AA4CA16B}" srcOrd="2" destOrd="0" parTransId="{EB2DCD42-445B-4148-A8AB-F6CE68B93AFF}" sibTransId="{3505C886-429E-450A-BEE3-1D63627EF8E3}"/>
    <dgm:cxn modelId="{726AEE5B-B0CA-46F2-B401-3AA14519FDD3}" type="presOf" srcId="{14FE9EC7-6CEF-4BBE-A2F4-0F784A00C1E1}" destId="{9C79B366-3F89-4835-9DF2-7BCE0C4CA508}" srcOrd="0" destOrd="0" presId="urn:microsoft.com/office/officeart/2005/8/layout/venn3"/>
    <dgm:cxn modelId="{C25E234A-ADB1-458D-8BC9-98988545F016}" srcId="{14FE9EC7-6CEF-4BBE-A2F4-0F784A00C1E1}" destId="{D2144233-AEC9-4B27-BCE8-50B1893CCCF8}" srcOrd="1" destOrd="0" parTransId="{F012597B-42CF-4229-9BD9-79E0A4EE0F34}" sibTransId="{BDE9AE30-4EC2-4AD9-88CB-51453AF3CB79}"/>
    <dgm:cxn modelId="{B7CABB86-D8E3-487D-99E7-B6D90747B9E1}" type="presOf" srcId="{EEDAF774-6192-4D69-B9B7-6A80AA4CA16B}" destId="{2D7CC67F-8D1B-4218-BD15-A4642A41A633}" srcOrd="0" destOrd="0" presId="urn:microsoft.com/office/officeart/2005/8/layout/venn3"/>
    <dgm:cxn modelId="{24187896-178F-4C92-B982-A966137E10BC}" type="presOf" srcId="{D2144233-AEC9-4B27-BCE8-50B1893CCCF8}" destId="{A7C713D2-B7C8-40A0-BCEE-51A1BEB8180F}" srcOrd="0" destOrd="0" presId="urn:microsoft.com/office/officeart/2005/8/layout/venn3"/>
    <dgm:cxn modelId="{7B400DA7-AD3A-43D0-BEBF-E372E648E93E}" type="presOf" srcId="{A0472C24-33F5-45BD-AB3B-F0DA06777060}" destId="{6AA64FCA-1207-4665-BA2F-10AB7727F418}" srcOrd="0" destOrd="0" presId="urn:microsoft.com/office/officeart/2005/8/layout/venn3"/>
    <dgm:cxn modelId="{2E18FCF2-367E-4492-869F-AA544AE73D6B}" srcId="{14FE9EC7-6CEF-4BBE-A2F4-0F784A00C1E1}" destId="{A0472C24-33F5-45BD-AB3B-F0DA06777060}" srcOrd="0" destOrd="0" parTransId="{DF8B19C4-1A54-4993-996A-E6BADA5B755A}" sibTransId="{1DF70ECC-E273-4511-BFD0-A7D2B9547B65}"/>
    <dgm:cxn modelId="{1A4FEF55-EF57-459C-BA25-6B1879A8825E}" type="presParOf" srcId="{9C79B366-3F89-4835-9DF2-7BCE0C4CA508}" destId="{6AA64FCA-1207-4665-BA2F-10AB7727F418}" srcOrd="0" destOrd="0" presId="urn:microsoft.com/office/officeart/2005/8/layout/venn3"/>
    <dgm:cxn modelId="{528DF1E2-B8E4-40EA-997C-250BBEFCDCF9}" type="presParOf" srcId="{9C79B366-3F89-4835-9DF2-7BCE0C4CA508}" destId="{22C64C87-8884-44DC-9B40-07FBE433C455}" srcOrd="1" destOrd="0" presId="urn:microsoft.com/office/officeart/2005/8/layout/venn3"/>
    <dgm:cxn modelId="{866633B4-3B15-48FB-9E60-36C6B9838347}" type="presParOf" srcId="{9C79B366-3F89-4835-9DF2-7BCE0C4CA508}" destId="{A7C713D2-B7C8-40A0-BCEE-51A1BEB8180F}" srcOrd="2" destOrd="0" presId="urn:microsoft.com/office/officeart/2005/8/layout/venn3"/>
    <dgm:cxn modelId="{69A83B11-9DAB-4852-9C4C-0CE9EF8DFB99}" type="presParOf" srcId="{9C79B366-3F89-4835-9DF2-7BCE0C4CA508}" destId="{B3351DCD-C9D0-4BAE-A992-59D0FB3240B7}" srcOrd="3" destOrd="0" presId="urn:microsoft.com/office/officeart/2005/8/layout/venn3"/>
    <dgm:cxn modelId="{6374B5FF-8888-44B7-B066-B13A87E0661F}" type="presParOf" srcId="{9C79B366-3F89-4835-9DF2-7BCE0C4CA508}" destId="{2D7CC67F-8D1B-4218-BD15-A4642A41A633}"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C26FA2-379A-4235-BA77-50E5939078C7}" type="doc">
      <dgm:prSet loTypeId="urn:microsoft.com/office/officeart/2018/5/layout/IconCircle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8DA75B-3095-4197-A61F-1786C89EFEF3}">
      <dgm:prSet/>
      <dgm:spPr/>
      <dgm:t>
        <a:bodyPr/>
        <a:lstStyle/>
        <a:p>
          <a:pPr algn="ctr">
            <a:lnSpc>
              <a:spcPct val="100000"/>
            </a:lnSpc>
            <a:defRPr cap="all"/>
          </a:pPr>
          <a:r>
            <a:rPr lang="fr-FR"/>
            <a:t>Professionnel </a:t>
          </a:r>
          <a:endParaRPr lang="en-US"/>
        </a:p>
      </dgm:t>
    </dgm:pt>
    <dgm:pt modelId="{334AB9C5-65E8-4C33-AEFB-951BC442D3B4}" type="parTrans" cxnId="{3C006D09-EAB5-4ECA-8683-70CF62296968}">
      <dgm:prSet/>
      <dgm:spPr/>
      <dgm:t>
        <a:bodyPr/>
        <a:lstStyle/>
        <a:p>
          <a:pPr algn="ctr"/>
          <a:endParaRPr lang="en-US"/>
        </a:p>
      </dgm:t>
    </dgm:pt>
    <dgm:pt modelId="{0C6BD682-A3F3-4FDE-8288-53D3E62B86FF}" type="sibTrans" cxnId="{3C006D09-EAB5-4ECA-8683-70CF62296968}">
      <dgm:prSet/>
      <dgm:spPr/>
      <dgm:t>
        <a:bodyPr/>
        <a:lstStyle/>
        <a:p>
          <a:pPr algn="ctr"/>
          <a:endParaRPr lang="en-US"/>
        </a:p>
      </dgm:t>
    </dgm:pt>
    <dgm:pt modelId="{EA08529B-CB18-492B-AD8A-427E1E6C4BA5}">
      <dgm:prSet/>
      <dgm:spPr/>
      <dgm:t>
        <a:bodyPr/>
        <a:lstStyle/>
        <a:p>
          <a:pPr algn="ctr">
            <a:lnSpc>
              <a:spcPct val="100000"/>
            </a:lnSpc>
            <a:defRPr cap="all"/>
          </a:pPr>
          <a:r>
            <a:rPr lang="fr-FR"/>
            <a:t>Technique</a:t>
          </a:r>
          <a:endParaRPr lang="en-US"/>
        </a:p>
      </dgm:t>
    </dgm:pt>
    <dgm:pt modelId="{726F4404-90F6-48F8-95BB-CB7E183D6538}" type="parTrans" cxnId="{5A517E3A-D19E-4F02-B3A7-0165221AB075}">
      <dgm:prSet/>
      <dgm:spPr/>
      <dgm:t>
        <a:bodyPr/>
        <a:lstStyle/>
        <a:p>
          <a:pPr algn="ctr"/>
          <a:endParaRPr lang="en-US"/>
        </a:p>
      </dgm:t>
    </dgm:pt>
    <dgm:pt modelId="{0AB91583-0A37-4128-B12B-A6F4729545A0}" type="sibTrans" cxnId="{5A517E3A-D19E-4F02-B3A7-0165221AB075}">
      <dgm:prSet/>
      <dgm:spPr/>
      <dgm:t>
        <a:bodyPr/>
        <a:lstStyle/>
        <a:p>
          <a:pPr algn="ctr"/>
          <a:endParaRPr lang="en-US"/>
        </a:p>
      </dgm:t>
    </dgm:pt>
    <dgm:pt modelId="{65AB6554-199F-43EC-9376-CD790C09BF83}">
      <dgm:prSet/>
      <dgm:spPr/>
      <dgm:t>
        <a:bodyPr/>
        <a:lstStyle/>
        <a:p>
          <a:pPr algn="ctr">
            <a:lnSpc>
              <a:spcPct val="100000"/>
            </a:lnSpc>
            <a:defRPr cap="all"/>
          </a:pPr>
          <a:r>
            <a:rPr lang="fr-FR"/>
            <a:t>Personnel</a:t>
          </a:r>
          <a:endParaRPr lang="en-US"/>
        </a:p>
      </dgm:t>
    </dgm:pt>
    <dgm:pt modelId="{EB0F7494-48CB-4A56-A03E-0D99784B40EC}" type="parTrans" cxnId="{D77D4E66-9C2A-4638-94CB-4D3D39FA59F0}">
      <dgm:prSet/>
      <dgm:spPr/>
      <dgm:t>
        <a:bodyPr/>
        <a:lstStyle/>
        <a:p>
          <a:pPr algn="ctr"/>
          <a:endParaRPr lang="en-US"/>
        </a:p>
      </dgm:t>
    </dgm:pt>
    <dgm:pt modelId="{AF4BCB4D-EC67-447F-8FA8-0B140F6EF10B}" type="sibTrans" cxnId="{D77D4E66-9C2A-4638-94CB-4D3D39FA59F0}">
      <dgm:prSet/>
      <dgm:spPr/>
      <dgm:t>
        <a:bodyPr/>
        <a:lstStyle/>
        <a:p>
          <a:pPr algn="ctr"/>
          <a:endParaRPr lang="en-US"/>
        </a:p>
      </dgm:t>
    </dgm:pt>
    <dgm:pt modelId="{CC484D1E-6D50-4B48-AFE6-343F03D96E0D}" type="pres">
      <dgm:prSet presAssocID="{BEC26FA2-379A-4235-BA77-50E5939078C7}" presName="root" presStyleCnt="0">
        <dgm:presLayoutVars>
          <dgm:dir/>
          <dgm:resizeHandles val="exact"/>
        </dgm:presLayoutVars>
      </dgm:prSet>
      <dgm:spPr/>
    </dgm:pt>
    <dgm:pt modelId="{E057761F-A080-4384-A794-F1F592E21BC9}" type="pres">
      <dgm:prSet presAssocID="{458DA75B-3095-4197-A61F-1786C89EFEF3}" presName="compNode" presStyleCnt="0"/>
      <dgm:spPr/>
    </dgm:pt>
    <dgm:pt modelId="{71A7BFD9-F395-49B9-906D-4C034344FB78}" type="pres">
      <dgm:prSet presAssocID="{458DA75B-3095-4197-A61F-1786C89EFEF3}" presName="iconBgRect" presStyleLbl="bgShp" presStyleIdx="0" presStyleCnt="3"/>
      <dgm:spPr/>
    </dgm:pt>
    <dgm:pt modelId="{0E74A30C-68F4-4936-99B0-BA7F10D5D021}" type="pres">
      <dgm:prSet presAssocID="{458DA75B-3095-4197-A61F-1786C89EFEF3}"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rte-documents"/>
        </a:ext>
      </dgm:extLst>
    </dgm:pt>
    <dgm:pt modelId="{17BD45F4-E37E-4AF1-9C6A-713C487E1A42}" type="pres">
      <dgm:prSet presAssocID="{458DA75B-3095-4197-A61F-1786C89EFEF3}" presName="spaceRect" presStyleCnt="0"/>
      <dgm:spPr/>
    </dgm:pt>
    <dgm:pt modelId="{9E8A227B-4932-4BF8-80AC-4A5C2E937C77}" type="pres">
      <dgm:prSet presAssocID="{458DA75B-3095-4197-A61F-1786C89EFEF3}" presName="textRect" presStyleLbl="revTx" presStyleIdx="0" presStyleCnt="3">
        <dgm:presLayoutVars>
          <dgm:chMax val="1"/>
          <dgm:chPref val="1"/>
        </dgm:presLayoutVars>
      </dgm:prSet>
      <dgm:spPr/>
    </dgm:pt>
    <dgm:pt modelId="{D6DEFC91-2305-4011-8C7A-09EDD6432FA8}" type="pres">
      <dgm:prSet presAssocID="{0C6BD682-A3F3-4FDE-8288-53D3E62B86FF}" presName="sibTrans" presStyleCnt="0"/>
      <dgm:spPr/>
    </dgm:pt>
    <dgm:pt modelId="{70FB461E-B1DA-4A5F-A78C-FF97E36C980C}" type="pres">
      <dgm:prSet presAssocID="{EA08529B-CB18-492B-AD8A-427E1E6C4BA5}" presName="compNode" presStyleCnt="0"/>
      <dgm:spPr/>
    </dgm:pt>
    <dgm:pt modelId="{B06FC900-443B-4CA3-8D36-BF0934EAD17B}" type="pres">
      <dgm:prSet presAssocID="{EA08529B-CB18-492B-AD8A-427E1E6C4BA5}" presName="iconBgRect" presStyleLbl="bgShp" presStyleIdx="1" presStyleCnt="3"/>
      <dgm:spPr/>
    </dgm:pt>
    <dgm:pt modelId="{E87CC44D-4619-40F4-A51F-F7BE44AEA41D}" type="pres">
      <dgm:prSet presAssocID="{EA08529B-CB18-492B-AD8A-427E1E6C4B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grenages"/>
        </a:ext>
      </dgm:extLst>
    </dgm:pt>
    <dgm:pt modelId="{414D4436-64D6-4BD0-B6E4-FBC6F9694812}" type="pres">
      <dgm:prSet presAssocID="{EA08529B-CB18-492B-AD8A-427E1E6C4BA5}" presName="spaceRect" presStyleCnt="0"/>
      <dgm:spPr/>
    </dgm:pt>
    <dgm:pt modelId="{3F57BA3A-4D80-41E3-961F-F92B6CEBDA7C}" type="pres">
      <dgm:prSet presAssocID="{EA08529B-CB18-492B-AD8A-427E1E6C4BA5}" presName="textRect" presStyleLbl="revTx" presStyleIdx="1" presStyleCnt="3">
        <dgm:presLayoutVars>
          <dgm:chMax val="1"/>
          <dgm:chPref val="1"/>
        </dgm:presLayoutVars>
      </dgm:prSet>
      <dgm:spPr/>
    </dgm:pt>
    <dgm:pt modelId="{74668859-6180-4852-B153-2D19110EFCEE}" type="pres">
      <dgm:prSet presAssocID="{0AB91583-0A37-4128-B12B-A6F4729545A0}" presName="sibTrans" presStyleCnt="0"/>
      <dgm:spPr/>
    </dgm:pt>
    <dgm:pt modelId="{D9309247-5FA0-4371-B97C-AC47FBA35047}" type="pres">
      <dgm:prSet presAssocID="{65AB6554-199F-43EC-9376-CD790C09BF83}" presName="compNode" presStyleCnt="0"/>
      <dgm:spPr/>
    </dgm:pt>
    <dgm:pt modelId="{147ED929-1055-44E4-A6F2-9B5BAE2D908C}" type="pres">
      <dgm:prSet presAssocID="{65AB6554-199F-43EC-9376-CD790C09BF83}" presName="iconBgRect" presStyleLbl="bgShp" presStyleIdx="2" presStyleCnt="3"/>
      <dgm:spPr/>
    </dgm:pt>
    <dgm:pt modelId="{9AC01C60-55CF-47B8-8901-EE3E267D76D9}" type="pres">
      <dgm:prSet presAssocID="{65AB6554-199F-43EC-9376-CD790C09BF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tilisateur"/>
        </a:ext>
      </dgm:extLst>
    </dgm:pt>
    <dgm:pt modelId="{D958178A-9D4A-4E37-BD55-68889D198732}" type="pres">
      <dgm:prSet presAssocID="{65AB6554-199F-43EC-9376-CD790C09BF83}" presName="spaceRect" presStyleCnt="0"/>
      <dgm:spPr/>
    </dgm:pt>
    <dgm:pt modelId="{09F0EBD6-95B3-4A11-AF16-B4F1A1B0E2C0}" type="pres">
      <dgm:prSet presAssocID="{65AB6554-199F-43EC-9376-CD790C09BF83}" presName="textRect" presStyleLbl="revTx" presStyleIdx="2" presStyleCnt="3">
        <dgm:presLayoutVars>
          <dgm:chMax val="1"/>
          <dgm:chPref val="1"/>
        </dgm:presLayoutVars>
      </dgm:prSet>
      <dgm:spPr/>
    </dgm:pt>
  </dgm:ptLst>
  <dgm:cxnLst>
    <dgm:cxn modelId="{3C006D09-EAB5-4ECA-8683-70CF62296968}" srcId="{BEC26FA2-379A-4235-BA77-50E5939078C7}" destId="{458DA75B-3095-4197-A61F-1786C89EFEF3}" srcOrd="0" destOrd="0" parTransId="{334AB9C5-65E8-4C33-AEFB-951BC442D3B4}" sibTransId="{0C6BD682-A3F3-4FDE-8288-53D3E62B86FF}"/>
    <dgm:cxn modelId="{85AB5D13-01F8-4F55-BECB-8F2A156E5F84}" type="presOf" srcId="{BEC26FA2-379A-4235-BA77-50E5939078C7}" destId="{CC484D1E-6D50-4B48-AFE6-343F03D96E0D}" srcOrd="0" destOrd="0" presId="urn:microsoft.com/office/officeart/2018/5/layout/IconCircleLabelList"/>
    <dgm:cxn modelId="{5A517E3A-D19E-4F02-B3A7-0165221AB075}" srcId="{BEC26FA2-379A-4235-BA77-50E5939078C7}" destId="{EA08529B-CB18-492B-AD8A-427E1E6C4BA5}" srcOrd="1" destOrd="0" parTransId="{726F4404-90F6-48F8-95BB-CB7E183D6538}" sibTransId="{0AB91583-0A37-4128-B12B-A6F4729545A0}"/>
    <dgm:cxn modelId="{D77D4E66-9C2A-4638-94CB-4D3D39FA59F0}" srcId="{BEC26FA2-379A-4235-BA77-50E5939078C7}" destId="{65AB6554-199F-43EC-9376-CD790C09BF83}" srcOrd="2" destOrd="0" parTransId="{EB0F7494-48CB-4A56-A03E-0D99784B40EC}" sibTransId="{AF4BCB4D-EC67-447F-8FA8-0B140F6EF10B}"/>
    <dgm:cxn modelId="{CDA8EF7F-36FF-43AA-AE4F-8CA7CE0891E5}" type="presOf" srcId="{458DA75B-3095-4197-A61F-1786C89EFEF3}" destId="{9E8A227B-4932-4BF8-80AC-4A5C2E937C77}" srcOrd="0" destOrd="0" presId="urn:microsoft.com/office/officeart/2018/5/layout/IconCircleLabelList"/>
    <dgm:cxn modelId="{DBFB16DC-F411-4F4B-84E8-EF8E8D1EEA33}" type="presOf" srcId="{65AB6554-199F-43EC-9376-CD790C09BF83}" destId="{09F0EBD6-95B3-4A11-AF16-B4F1A1B0E2C0}" srcOrd="0" destOrd="0" presId="urn:microsoft.com/office/officeart/2018/5/layout/IconCircleLabelList"/>
    <dgm:cxn modelId="{D38FEEFD-E7E4-4C49-AC56-E92DA9698AEB}" type="presOf" srcId="{EA08529B-CB18-492B-AD8A-427E1E6C4BA5}" destId="{3F57BA3A-4D80-41E3-961F-F92B6CEBDA7C}" srcOrd="0" destOrd="0" presId="urn:microsoft.com/office/officeart/2018/5/layout/IconCircleLabelList"/>
    <dgm:cxn modelId="{92FE2688-00D0-4EDE-948F-A7C83D1BD58F}" type="presParOf" srcId="{CC484D1E-6D50-4B48-AFE6-343F03D96E0D}" destId="{E057761F-A080-4384-A794-F1F592E21BC9}" srcOrd="0" destOrd="0" presId="urn:microsoft.com/office/officeart/2018/5/layout/IconCircleLabelList"/>
    <dgm:cxn modelId="{86F42EE0-8A17-4DCA-8E87-E34E807DE29B}" type="presParOf" srcId="{E057761F-A080-4384-A794-F1F592E21BC9}" destId="{71A7BFD9-F395-49B9-906D-4C034344FB78}" srcOrd="0" destOrd="0" presId="urn:microsoft.com/office/officeart/2018/5/layout/IconCircleLabelList"/>
    <dgm:cxn modelId="{A8304268-5B74-47CF-B55F-A7128E816C7D}" type="presParOf" srcId="{E057761F-A080-4384-A794-F1F592E21BC9}" destId="{0E74A30C-68F4-4936-99B0-BA7F10D5D021}" srcOrd="1" destOrd="0" presId="urn:microsoft.com/office/officeart/2018/5/layout/IconCircleLabelList"/>
    <dgm:cxn modelId="{0A0E9CCF-0B01-4F28-A425-A4429F69193A}" type="presParOf" srcId="{E057761F-A080-4384-A794-F1F592E21BC9}" destId="{17BD45F4-E37E-4AF1-9C6A-713C487E1A42}" srcOrd="2" destOrd="0" presId="urn:microsoft.com/office/officeart/2018/5/layout/IconCircleLabelList"/>
    <dgm:cxn modelId="{93EA10AD-53DB-4E32-8CA5-835EA8C81696}" type="presParOf" srcId="{E057761F-A080-4384-A794-F1F592E21BC9}" destId="{9E8A227B-4932-4BF8-80AC-4A5C2E937C77}" srcOrd="3" destOrd="0" presId="urn:microsoft.com/office/officeart/2018/5/layout/IconCircleLabelList"/>
    <dgm:cxn modelId="{BC667280-5D46-4E88-9508-0D74C61C7888}" type="presParOf" srcId="{CC484D1E-6D50-4B48-AFE6-343F03D96E0D}" destId="{D6DEFC91-2305-4011-8C7A-09EDD6432FA8}" srcOrd="1" destOrd="0" presId="urn:microsoft.com/office/officeart/2018/5/layout/IconCircleLabelList"/>
    <dgm:cxn modelId="{D213D110-42C1-439A-B6E1-E2FE25177BCF}" type="presParOf" srcId="{CC484D1E-6D50-4B48-AFE6-343F03D96E0D}" destId="{70FB461E-B1DA-4A5F-A78C-FF97E36C980C}" srcOrd="2" destOrd="0" presId="urn:microsoft.com/office/officeart/2018/5/layout/IconCircleLabelList"/>
    <dgm:cxn modelId="{22B02335-B27A-4A5A-BDD6-DC7FBA2D510A}" type="presParOf" srcId="{70FB461E-B1DA-4A5F-A78C-FF97E36C980C}" destId="{B06FC900-443B-4CA3-8D36-BF0934EAD17B}" srcOrd="0" destOrd="0" presId="urn:microsoft.com/office/officeart/2018/5/layout/IconCircleLabelList"/>
    <dgm:cxn modelId="{996F5A4B-3271-4548-AD0B-BC954DEE2A9D}" type="presParOf" srcId="{70FB461E-B1DA-4A5F-A78C-FF97E36C980C}" destId="{E87CC44D-4619-40F4-A51F-F7BE44AEA41D}" srcOrd="1" destOrd="0" presId="urn:microsoft.com/office/officeart/2018/5/layout/IconCircleLabelList"/>
    <dgm:cxn modelId="{03438F71-EAF7-40BB-9E3F-9D5BEF899188}" type="presParOf" srcId="{70FB461E-B1DA-4A5F-A78C-FF97E36C980C}" destId="{414D4436-64D6-4BD0-B6E4-FBC6F9694812}" srcOrd="2" destOrd="0" presId="urn:microsoft.com/office/officeart/2018/5/layout/IconCircleLabelList"/>
    <dgm:cxn modelId="{AE135935-9BC6-4F08-B6F4-9912D74AA38B}" type="presParOf" srcId="{70FB461E-B1DA-4A5F-A78C-FF97E36C980C}" destId="{3F57BA3A-4D80-41E3-961F-F92B6CEBDA7C}" srcOrd="3" destOrd="0" presId="urn:microsoft.com/office/officeart/2018/5/layout/IconCircleLabelList"/>
    <dgm:cxn modelId="{D928BBD0-3ED1-4B15-81E1-E76C9D8E4845}" type="presParOf" srcId="{CC484D1E-6D50-4B48-AFE6-343F03D96E0D}" destId="{74668859-6180-4852-B153-2D19110EFCEE}" srcOrd="3" destOrd="0" presId="urn:microsoft.com/office/officeart/2018/5/layout/IconCircleLabelList"/>
    <dgm:cxn modelId="{B41A0A93-4930-4A51-9BEC-6578F5239EDA}" type="presParOf" srcId="{CC484D1E-6D50-4B48-AFE6-343F03D96E0D}" destId="{D9309247-5FA0-4371-B97C-AC47FBA35047}" srcOrd="4" destOrd="0" presId="urn:microsoft.com/office/officeart/2018/5/layout/IconCircleLabelList"/>
    <dgm:cxn modelId="{2EB268E4-F5EA-403C-B3A0-C51BAA20A715}" type="presParOf" srcId="{D9309247-5FA0-4371-B97C-AC47FBA35047}" destId="{147ED929-1055-44E4-A6F2-9B5BAE2D908C}" srcOrd="0" destOrd="0" presId="urn:microsoft.com/office/officeart/2018/5/layout/IconCircleLabelList"/>
    <dgm:cxn modelId="{803D6BA7-9721-4F87-AA80-AD3DB07B280F}" type="presParOf" srcId="{D9309247-5FA0-4371-B97C-AC47FBA35047}" destId="{9AC01C60-55CF-47B8-8901-EE3E267D76D9}" srcOrd="1" destOrd="0" presId="urn:microsoft.com/office/officeart/2018/5/layout/IconCircleLabelList"/>
    <dgm:cxn modelId="{20127D98-6FB0-4B51-9980-247D4A01BD30}" type="presParOf" srcId="{D9309247-5FA0-4371-B97C-AC47FBA35047}" destId="{D958178A-9D4A-4E37-BD55-68889D198732}" srcOrd="2" destOrd="0" presId="urn:microsoft.com/office/officeart/2018/5/layout/IconCircleLabelList"/>
    <dgm:cxn modelId="{1DAA8693-3656-490A-BF75-FB53D110F512}" type="presParOf" srcId="{D9309247-5FA0-4371-B97C-AC47FBA35047}" destId="{09F0EBD6-95B3-4A11-AF16-B4F1A1B0E2C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1F89E-1B75-40B4-9546-86F73D75B7D7}">
      <dsp:nvSpPr>
        <dsp:cNvPr id="0" name=""/>
        <dsp:cNvSpPr/>
      </dsp:nvSpPr>
      <dsp:spPr>
        <a:xfrm>
          <a:off x="5769685" y="588584"/>
          <a:ext cx="123114" cy="539358"/>
        </a:xfrm>
        <a:custGeom>
          <a:avLst/>
          <a:gdLst/>
          <a:ahLst/>
          <a:cxnLst/>
          <a:rect l="0" t="0" r="0" b="0"/>
          <a:pathLst>
            <a:path>
              <a:moveTo>
                <a:pt x="123114" y="0"/>
              </a:moveTo>
              <a:lnTo>
                <a:pt x="123114" y="539358"/>
              </a:lnTo>
              <a:lnTo>
                <a:pt x="0" y="53935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EF117F-BBA4-4FB0-AF7A-FBD70F6E4A62}">
      <dsp:nvSpPr>
        <dsp:cNvPr id="0" name=""/>
        <dsp:cNvSpPr/>
      </dsp:nvSpPr>
      <dsp:spPr>
        <a:xfrm>
          <a:off x="5892800" y="588584"/>
          <a:ext cx="2128119" cy="1078716"/>
        </a:xfrm>
        <a:custGeom>
          <a:avLst/>
          <a:gdLst/>
          <a:ahLst/>
          <a:cxnLst/>
          <a:rect l="0" t="0" r="0" b="0"/>
          <a:pathLst>
            <a:path>
              <a:moveTo>
                <a:pt x="0" y="0"/>
              </a:moveTo>
              <a:lnTo>
                <a:pt x="0" y="955601"/>
              </a:lnTo>
              <a:lnTo>
                <a:pt x="2128119" y="955601"/>
              </a:lnTo>
              <a:lnTo>
                <a:pt x="2128119" y="107871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C98D60-E876-4CC1-B64C-C0705DBCAE3E}">
      <dsp:nvSpPr>
        <dsp:cNvPr id="0" name=""/>
        <dsp:cNvSpPr/>
      </dsp:nvSpPr>
      <dsp:spPr>
        <a:xfrm>
          <a:off x="5892800" y="588584"/>
          <a:ext cx="709373" cy="1078716"/>
        </a:xfrm>
        <a:custGeom>
          <a:avLst/>
          <a:gdLst/>
          <a:ahLst/>
          <a:cxnLst/>
          <a:rect l="0" t="0" r="0" b="0"/>
          <a:pathLst>
            <a:path>
              <a:moveTo>
                <a:pt x="0" y="0"/>
              </a:moveTo>
              <a:lnTo>
                <a:pt x="0" y="955601"/>
              </a:lnTo>
              <a:lnTo>
                <a:pt x="709373" y="955601"/>
              </a:lnTo>
              <a:lnTo>
                <a:pt x="709373" y="107871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C5F2AE-E9DF-442E-BD8E-7FBFB5DA99FE}">
      <dsp:nvSpPr>
        <dsp:cNvPr id="0" name=""/>
        <dsp:cNvSpPr/>
      </dsp:nvSpPr>
      <dsp:spPr>
        <a:xfrm>
          <a:off x="4714419" y="2253559"/>
          <a:ext cx="175877" cy="539358"/>
        </a:xfrm>
        <a:custGeom>
          <a:avLst/>
          <a:gdLst/>
          <a:ahLst/>
          <a:cxnLst/>
          <a:rect l="0" t="0" r="0" b="0"/>
          <a:pathLst>
            <a:path>
              <a:moveTo>
                <a:pt x="0" y="0"/>
              </a:moveTo>
              <a:lnTo>
                <a:pt x="0" y="539358"/>
              </a:lnTo>
              <a:lnTo>
                <a:pt x="175877" y="53935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64F5DF-0121-443D-AF94-4F50751ED0FA}">
      <dsp:nvSpPr>
        <dsp:cNvPr id="0" name=""/>
        <dsp:cNvSpPr/>
      </dsp:nvSpPr>
      <dsp:spPr>
        <a:xfrm>
          <a:off x="5183426" y="588584"/>
          <a:ext cx="709373" cy="1078716"/>
        </a:xfrm>
        <a:custGeom>
          <a:avLst/>
          <a:gdLst/>
          <a:ahLst/>
          <a:cxnLst/>
          <a:rect l="0" t="0" r="0" b="0"/>
          <a:pathLst>
            <a:path>
              <a:moveTo>
                <a:pt x="709373" y="0"/>
              </a:moveTo>
              <a:lnTo>
                <a:pt x="709373" y="955601"/>
              </a:lnTo>
              <a:lnTo>
                <a:pt x="0" y="955601"/>
              </a:lnTo>
              <a:lnTo>
                <a:pt x="0" y="107871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58B19-E8B0-4D3C-AF28-86CD8E0DEC0C}">
      <dsp:nvSpPr>
        <dsp:cNvPr id="0" name=""/>
        <dsp:cNvSpPr/>
      </dsp:nvSpPr>
      <dsp:spPr>
        <a:xfrm>
          <a:off x="3295673" y="2253559"/>
          <a:ext cx="175877" cy="3869308"/>
        </a:xfrm>
        <a:custGeom>
          <a:avLst/>
          <a:gdLst/>
          <a:ahLst/>
          <a:cxnLst/>
          <a:rect l="0" t="0" r="0" b="0"/>
          <a:pathLst>
            <a:path>
              <a:moveTo>
                <a:pt x="0" y="0"/>
              </a:moveTo>
              <a:lnTo>
                <a:pt x="0" y="3869308"/>
              </a:lnTo>
              <a:lnTo>
                <a:pt x="175877" y="38693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896DBD-ED7B-484D-88DB-AC6D4F642F3B}">
      <dsp:nvSpPr>
        <dsp:cNvPr id="0" name=""/>
        <dsp:cNvSpPr/>
      </dsp:nvSpPr>
      <dsp:spPr>
        <a:xfrm>
          <a:off x="3295673" y="2253559"/>
          <a:ext cx="175877" cy="3036820"/>
        </a:xfrm>
        <a:custGeom>
          <a:avLst/>
          <a:gdLst/>
          <a:ahLst/>
          <a:cxnLst/>
          <a:rect l="0" t="0" r="0" b="0"/>
          <a:pathLst>
            <a:path>
              <a:moveTo>
                <a:pt x="0" y="0"/>
              </a:moveTo>
              <a:lnTo>
                <a:pt x="0" y="3036820"/>
              </a:lnTo>
              <a:lnTo>
                <a:pt x="175877" y="30368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1BAFEA-53E4-4EBF-9B0D-A2AB580E6BEC}">
      <dsp:nvSpPr>
        <dsp:cNvPr id="0" name=""/>
        <dsp:cNvSpPr/>
      </dsp:nvSpPr>
      <dsp:spPr>
        <a:xfrm>
          <a:off x="3295673" y="2253559"/>
          <a:ext cx="175877" cy="2204333"/>
        </a:xfrm>
        <a:custGeom>
          <a:avLst/>
          <a:gdLst/>
          <a:ahLst/>
          <a:cxnLst/>
          <a:rect l="0" t="0" r="0" b="0"/>
          <a:pathLst>
            <a:path>
              <a:moveTo>
                <a:pt x="0" y="0"/>
              </a:moveTo>
              <a:lnTo>
                <a:pt x="0" y="2204333"/>
              </a:lnTo>
              <a:lnTo>
                <a:pt x="175877" y="220433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1A4E1-1C95-4355-8FE2-5120E44FE40D}">
      <dsp:nvSpPr>
        <dsp:cNvPr id="0" name=""/>
        <dsp:cNvSpPr/>
      </dsp:nvSpPr>
      <dsp:spPr>
        <a:xfrm>
          <a:off x="3295673" y="2253559"/>
          <a:ext cx="175877" cy="1371845"/>
        </a:xfrm>
        <a:custGeom>
          <a:avLst/>
          <a:gdLst/>
          <a:ahLst/>
          <a:cxnLst/>
          <a:rect l="0" t="0" r="0" b="0"/>
          <a:pathLst>
            <a:path>
              <a:moveTo>
                <a:pt x="0" y="0"/>
              </a:moveTo>
              <a:lnTo>
                <a:pt x="0" y="1371845"/>
              </a:lnTo>
              <a:lnTo>
                <a:pt x="175877" y="137184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8C1384-983B-410F-A0FD-C348CBAFE744}">
      <dsp:nvSpPr>
        <dsp:cNvPr id="0" name=""/>
        <dsp:cNvSpPr/>
      </dsp:nvSpPr>
      <dsp:spPr>
        <a:xfrm>
          <a:off x="3295673" y="2253559"/>
          <a:ext cx="175877" cy="539358"/>
        </a:xfrm>
        <a:custGeom>
          <a:avLst/>
          <a:gdLst/>
          <a:ahLst/>
          <a:cxnLst/>
          <a:rect l="0" t="0" r="0" b="0"/>
          <a:pathLst>
            <a:path>
              <a:moveTo>
                <a:pt x="0" y="0"/>
              </a:moveTo>
              <a:lnTo>
                <a:pt x="0" y="539358"/>
              </a:lnTo>
              <a:lnTo>
                <a:pt x="175877" y="53935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28317-A663-4044-B9D0-1BFEBD5C1B2D}">
      <dsp:nvSpPr>
        <dsp:cNvPr id="0" name=""/>
        <dsp:cNvSpPr/>
      </dsp:nvSpPr>
      <dsp:spPr>
        <a:xfrm>
          <a:off x="3764680" y="588584"/>
          <a:ext cx="2128119" cy="1078716"/>
        </a:xfrm>
        <a:custGeom>
          <a:avLst/>
          <a:gdLst/>
          <a:ahLst/>
          <a:cxnLst/>
          <a:rect l="0" t="0" r="0" b="0"/>
          <a:pathLst>
            <a:path>
              <a:moveTo>
                <a:pt x="2128119" y="0"/>
              </a:moveTo>
              <a:lnTo>
                <a:pt x="2128119" y="955601"/>
              </a:lnTo>
              <a:lnTo>
                <a:pt x="0" y="955601"/>
              </a:lnTo>
              <a:lnTo>
                <a:pt x="0" y="107871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AC51E-1D96-424D-A5D6-DEAF8F8363FC}">
      <dsp:nvSpPr>
        <dsp:cNvPr id="0" name=""/>
        <dsp:cNvSpPr/>
      </dsp:nvSpPr>
      <dsp:spPr>
        <a:xfrm>
          <a:off x="5306541" y="2325"/>
          <a:ext cx="1172517" cy="5862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latin typeface="Segoe UI" panose="020B0502040204020203" pitchFamily="34" charset="0"/>
              <a:cs typeface="Segoe UI" panose="020B0502040204020203" pitchFamily="34" charset="0"/>
            </a:rPr>
            <a:t>PDG</a:t>
          </a:r>
        </a:p>
      </dsp:txBody>
      <dsp:txXfrm>
        <a:off x="5306541" y="2325"/>
        <a:ext cx="1172517" cy="586258"/>
      </dsp:txXfrm>
    </dsp:sp>
    <dsp:sp modelId="{91A99841-5DE5-483A-ABEC-7D23C39E5A6D}">
      <dsp:nvSpPr>
        <dsp:cNvPr id="0" name=""/>
        <dsp:cNvSpPr/>
      </dsp:nvSpPr>
      <dsp:spPr>
        <a:xfrm>
          <a:off x="3178421" y="1667300"/>
          <a:ext cx="1172517" cy="586258"/>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latin typeface="Segoe UI" panose="020B0502040204020203" pitchFamily="34" charset="0"/>
              <a:cs typeface="Segoe UI" panose="020B0502040204020203" pitchFamily="34" charset="0"/>
            </a:rPr>
            <a:t> Chefs de </a:t>
          </a:r>
          <a:r>
            <a:rPr lang="en-US" sz="1000" b="0" i="0" kern="1200" dirty="0" err="1">
              <a:latin typeface="Segoe UI" panose="020B0502040204020203" pitchFamily="34" charset="0"/>
              <a:cs typeface="Segoe UI" panose="020B0502040204020203" pitchFamily="34" charset="0"/>
            </a:rPr>
            <a:t>projets</a:t>
          </a:r>
          <a:endParaRPr lang="en-US" sz="1000" b="0" i="0" kern="1200" dirty="0">
            <a:latin typeface="Segoe UI" panose="020B0502040204020203" pitchFamily="34" charset="0"/>
            <a:cs typeface="Segoe UI" panose="020B0502040204020203" pitchFamily="34" charset="0"/>
          </a:endParaRPr>
        </a:p>
      </dsp:txBody>
      <dsp:txXfrm>
        <a:off x="3178421" y="1667300"/>
        <a:ext cx="1172517" cy="586258"/>
      </dsp:txXfrm>
    </dsp:sp>
    <dsp:sp modelId="{03BB2762-D1B8-449A-89AF-C4F63E4C5DB3}">
      <dsp:nvSpPr>
        <dsp:cNvPr id="0" name=""/>
        <dsp:cNvSpPr/>
      </dsp:nvSpPr>
      <dsp:spPr>
        <a:xfrm>
          <a:off x="3471551" y="2499787"/>
          <a:ext cx="1172517" cy="58625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latin typeface="Segoe UI" panose="020B0502040204020203" pitchFamily="34" charset="0"/>
              <a:cs typeface="Segoe UI" panose="020B0502040204020203" pitchFamily="34" charset="0"/>
            </a:rPr>
            <a:t>Expert et Architects</a:t>
          </a:r>
        </a:p>
      </dsp:txBody>
      <dsp:txXfrm>
        <a:off x="3471551" y="2499787"/>
        <a:ext cx="1172517" cy="586258"/>
      </dsp:txXfrm>
    </dsp:sp>
    <dsp:sp modelId="{645E65E1-9428-480A-8857-C1E2D1D6C072}">
      <dsp:nvSpPr>
        <dsp:cNvPr id="0" name=""/>
        <dsp:cNvSpPr/>
      </dsp:nvSpPr>
      <dsp:spPr>
        <a:xfrm>
          <a:off x="3471551" y="3332275"/>
          <a:ext cx="1172517" cy="58625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err="1">
              <a:latin typeface="Segoe UI" panose="020B0502040204020203" pitchFamily="34" charset="0"/>
              <a:cs typeface="Segoe UI" panose="020B0502040204020203" pitchFamily="34" charset="0"/>
            </a:rPr>
            <a:t>Analystes</a:t>
          </a:r>
          <a:endParaRPr lang="en-US" sz="1000" b="0" i="0" kern="1200" dirty="0">
            <a:latin typeface="Segoe UI" panose="020B0502040204020203" pitchFamily="34" charset="0"/>
            <a:cs typeface="Segoe UI" panose="020B0502040204020203" pitchFamily="34" charset="0"/>
          </a:endParaRPr>
        </a:p>
      </dsp:txBody>
      <dsp:txXfrm>
        <a:off x="3471551" y="3332275"/>
        <a:ext cx="1172517" cy="586258"/>
      </dsp:txXfrm>
    </dsp:sp>
    <dsp:sp modelId="{2F52A631-0364-4247-9980-2BAF890097F9}">
      <dsp:nvSpPr>
        <dsp:cNvPr id="0" name=""/>
        <dsp:cNvSpPr/>
      </dsp:nvSpPr>
      <dsp:spPr>
        <a:xfrm>
          <a:off x="3471551" y="4164762"/>
          <a:ext cx="1172517" cy="586258"/>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err="1">
              <a:latin typeface="Segoe UI" panose="020B0502040204020203" pitchFamily="34" charset="0"/>
              <a:cs typeface="Segoe UI" panose="020B0502040204020203" pitchFamily="34" charset="0"/>
            </a:rPr>
            <a:t>Developpeurs</a:t>
          </a:r>
          <a:endParaRPr lang="en-US" sz="1000" b="0" i="0" kern="1200" dirty="0">
            <a:latin typeface="Segoe UI" panose="020B0502040204020203" pitchFamily="34" charset="0"/>
            <a:cs typeface="Segoe UI" panose="020B0502040204020203" pitchFamily="34" charset="0"/>
          </a:endParaRPr>
        </a:p>
      </dsp:txBody>
      <dsp:txXfrm>
        <a:off x="3471551" y="4164762"/>
        <a:ext cx="1172517" cy="586258"/>
      </dsp:txXfrm>
    </dsp:sp>
    <dsp:sp modelId="{BDD025B1-9651-444A-A371-1D90F86AF1A1}">
      <dsp:nvSpPr>
        <dsp:cNvPr id="0" name=""/>
        <dsp:cNvSpPr/>
      </dsp:nvSpPr>
      <dsp:spPr>
        <a:xfrm>
          <a:off x="3471551" y="4997250"/>
          <a:ext cx="1172517" cy="58625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latin typeface="Segoe UI" panose="020B0502040204020203" pitchFamily="34" charset="0"/>
              <a:cs typeface="Segoe UI" panose="020B0502040204020203" pitchFamily="34" charset="0"/>
            </a:rPr>
            <a:t>Recette</a:t>
          </a:r>
        </a:p>
      </dsp:txBody>
      <dsp:txXfrm>
        <a:off x="3471551" y="4997250"/>
        <a:ext cx="1172517" cy="586258"/>
      </dsp:txXfrm>
    </dsp:sp>
    <dsp:sp modelId="{8D7E8AF9-CAEC-4E4D-A6EE-E281474626A8}">
      <dsp:nvSpPr>
        <dsp:cNvPr id="0" name=""/>
        <dsp:cNvSpPr/>
      </dsp:nvSpPr>
      <dsp:spPr>
        <a:xfrm>
          <a:off x="3471551" y="5829737"/>
          <a:ext cx="1172517" cy="58625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latin typeface="Segoe UI" panose="020B0502040204020203" pitchFamily="34" charset="0"/>
              <a:cs typeface="Segoe UI" panose="020B0502040204020203" pitchFamily="34" charset="0"/>
            </a:rPr>
            <a:t>Support</a:t>
          </a:r>
        </a:p>
      </dsp:txBody>
      <dsp:txXfrm>
        <a:off x="3471551" y="5829737"/>
        <a:ext cx="1172517" cy="586258"/>
      </dsp:txXfrm>
    </dsp:sp>
    <dsp:sp modelId="{45A03259-856C-4E80-AC99-6CDDF15122C0}">
      <dsp:nvSpPr>
        <dsp:cNvPr id="0" name=""/>
        <dsp:cNvSpPr/>
      </dsp:nvSpPr>
      <dsp:spPr>
        <a:xfrm>
          <a:off x="4597168" y="1667300"/>
          <a:ext cx="1172517" cy="586258"/>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latin typeface="Segoe UI" panose="020B0502040204020203" pitchFamily="34" charset="0"/>
              <a:cs typeface="Segoe UI" panose="020B0502040204020203" pitchFamily="34" charset="0"/>
            </a:rPr>
            <a:t>Equipe Commerciale</a:t>
          </a:r>
        </a:p>
      </dsp:txBody>
      <dsp:txXfrm>
        <a:off x="4597168" y="1667300"/>
        <a:ext cx="1172517" cy="586258"/>
      </dsp:txXfrm>
    </dsp:sp>
    <dsp:sp modelId="{0385DCFF-5138-4293-8CBE-EACCE86698E0}">
      <dsp:nvSpPr>
        <dsp:cNvPr id="0" name=""/>
        <dsp:cNvSpPr/>
      </dsp:nvSpPr>
      <dsp:spPr>
        <a:xfrm>
          <a:off x="4890297" y="2499787"/>
          <a:ext cx="1172517" cy="58625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latin typeface="Segoe UI" panose="020B0502040204020203" pitchFamily="34" charset="0"/>
              <a:cs typeface="Segoe UI" panose="020B0502040204020203" pitchFamily="34" charset="0"/>
            </a:rPr>
            <a:t>Accounts Managers</a:t>
          </a:r>
        </a:p>
      </dsp:txBody>
      <dsp:txXfrm>
        <a:off x="4890297" y="2499787"/>
        <a:ext cx="1172517" cy="586258"/>
      </dsp:txXfrm>
    </dsp:sp>
    <dsp:sp modelId="{A0782F81-0894-430E-ADC9-90135BA7144E}">
      <dsp:nvSpPr>
        <dsp:cNvPr id="0" name=""/>
        <dsp:cNvSpPr/>
      </dsp:nvSpPr>
      <dsp:spPr>
        <a:xfrm>
          <a:off x="6015914" y="1667300"/>
          <a:ext cx="1172517" cy="586258"/>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latin typeface="Segoe UI" panose="020B0502040204020203" pitchFamily="34" charset="0"/>
              <a:cs typeface="Segoe UI" panose="020B0502040204020203" pitchFamily="34" charset="0"/>
            </a:rPr>
            <a:t>Equipe Administrative </a:t>
          </a:r>
        </a:p>
      </dsp:txBody>
      <dsp:txXfrm>
        <a:off x="6015914" y="1667300"/>
        <a:ext cx="1172517" cy="586258"/>
      </dsp:txXfrm>
    </dsp:sp>
    <dsp:sp modelId="{2DC63D91-E1A4-4E18-B15F-60FBC3CCB6A1}">
      <dsp:nvSpPr>
        <dsp:cNvPr id="0" name=""/>
        <dsp:cNvSpPr/>
      </dsp:nvSpPr>
      <dsp:spPr>
        <a:xfrm>
          <a:off x="7434660" y="1667300"/>
          <a:ext cx="1172517" cy="586258"/>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latin typeface="Segoe UI" panose="020B0502040204020203" pitchFamily="34" charset="0"/>
              <a:cs typeface="Segoe UI" panose="020B0502040204020203" pitchFamily="34" charset="0"/>
            </a:rPr>
            <a:t>Equipe Financière</a:t>
          </a:r>
        </a:p>
      </dsp:txBody>
      <dsp:txXfrm>
        <a:off x="7434660" y="1667300"/>
        <a:ext cx="1172517" cy="586258"/>
      </dsp:txXfrm>
    </dsp:sp>
    <dsp:sp modelId="{E739F0C2-6E09-46AE-ADF3-1BA0A4B19F30}">
      <dsp:nvSpPr>
        <dsp:cNvPr id="0" name=""/>
        <dsp:cNvSpPr/>
      </dsp:nvSpPr>
      <dsp:spPr>
        <a:xfrm>
          <a:off x="4597168" y="834812"/>
          <a:ext cx="1172517" cy="5862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latin typeface="Segoe UI" panose="020B0502040204020203" pitchFamily="34" charset="0"/>
              <a:cs typeface="Segoe UI" panose="020B0502040204020203" pitchFamily="34" charset="0"/>
            </a:rPr>
            <a:t>Directeur Adjoint</a:t>
          </a:r>
        </a:p>
      </dsp:txBody>
      <dsp:txXfrm>
        <a:off x="4597168" y="834812"/>
        <a:ext cx="1172517" cy="5862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64FCA-1207-4665-BA2F-10AB7727F418}">
      <dsp:nvSpPr>
        <dsp:cNvPr id="0" name=""/>
        <dsp:cNvSpPr/>
      </dsp:nvSpPr>
      <dsp:spPr>
        <a:xfrm>
          <a:off x="4268" y="448414"/>
          <a:ext cx="3732854" cy="3732854"/>
        </a:xfrm>
        <a:prstGeom prst="ellipse">
          <a:avLst/>
        </a:prstGeom>
        <a:solidFill>
          <a:schemeClr val="accent1">
            <a:alpha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205431" tIns="38100" rIns="205431" bIns="38100" numCol="1" spcCol="1270" anchor="ctr" anchorCtr="0">
          <a:noAutofit/>
        </a:bodyPr>
        <a:lstStyle/>
        <a:p>
          <a:pPr marL="0" lvl="0" indent="0" algn="ctr" defTabSz="1333500">
            <a:lnSpc>
              <a:spcPct val="90000"/>
            </a:lnSpc>
            <a:spcBef>
              <a:spcPct val="0"/>
            </a:spcBef>
            <a:spcAft>
              <a:spcPct val="35000"/>
            </a:spcAft>
            <a:buNone/>
          </a:pPr>
          <a:r>
            <a:rPr lang="fr-FR" sz="3000" kern="1200" dirty="0"/>
            <a:t>La gestion des demandes des glaces</a:t>
          </a:r>
        </a:p>
      </dsp:txBody>
      <dsp:txXfrm>
        <a:off x="550932" y="995078"/>
        <a:ext cx="2639526" cy="2639526"/>
      </dsp:txXfrm>
    </dsp:sp>
    <dsp:sp modelId="{A7C713D2-B7C8-40A0-BCEE-51A1BEB8180F}">
      <dsp:nvSpPr>
        <dsp:cNvPr id="0" name=""/>
        <dsp:cNvSpPr/>
      </dsp:nvSpPr>
      <dsp:spPr>
        <a:xfrm>
          <a:off x="2990552" y="434117"/>
          <a:ext cx="3732854" cy="3732854"/>
        </a:xfrm>
        <a:prstGeom prst="ellipse">
          <a:avLst/>
        </a:prstGeom>
        <a:solidFill>
          <a:schemeClr val="accent1">
            <a:alpha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205431" tIns="38100" rIns="205431" bIns="38100" numCol="1" spcCol="1270" anchor="ctr" anchorCtr="0">
          <a:noAutofit/>
        </a:bodyPr>
        <a:lstStyle/>
        <a:p>
          <a:pPr marL="0" lvl="0" indent="0" algn="ctr" defTabSz="1333500">
            <a:lnSpc>
              <a:spcPct val="90000"/>
            </a:lnSpc>
            <a:spcBef>
              <a:spcPct val="0"/>
            </a:spcBef>
            <a:spcAft>
              <a:spcPct val="35000"/>
            </a:spcAft>
            <a:buNone/>
          </a:pPr>
          <a:r>
            <a:rPr lang="fr-FR" sz="3000" kern="1200" dirty="0"/>
            <a:t>La gestion des chambres froides</a:t>
          </a:r>
        </a:p>
      </dsp:txBody>
      <dsp:txXfrm>
        <a:off x="3537216" y="980781"/>
        <a:ext cx="2639526" cy="2639526"/>
      </dsp:txXfrm>
    </dsp:sp>
    <dsp:sp modelId="{2D7CC67F-8D1B-4218-BD15-A4642A41A633}">
      <dsp:nvSpPr>
        <dsp:cNvPr id="0" name=""/>
        <dsp:cNvSpPr/>
      </dsp:nvSpPr>
      <dsp:spPr>
        <a:xfrm>
          <a:off x="5976835" y="434117"/>
          <a:ext cx="3732854" cy="3732854"/>
        </a:xfrm>
        <a:prstGeom prst="ellipse">
          <a:avLst/>
        </a:prstGeom>
        <a:solidFill>
          <a:schemeClr val="accent1">
            <a:alpha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205431" tIns="38100" rIns="205431" bIns="38100" numCol="1" spcCol="1270" anchor="ctr" anchorCtr="0">
          <a:noAutofit/>
        </a:bodyPr>
        <a:lstStyle/>
        <a:p>
          <a:pPr marL="0" lvl="0" indent="0" algn="ctr" defTabSz="1333500">
            <a:lnSpc>
              <a:spcPct val="90000"/>
            </a:lnSpc>
            <a:spcBef>
              <a:spcPct val="0"/>
            </a:spcBef>
            <a:spcAft>
              <a:spcPct val="35000"/>
            </a:spcAft>
            <a:buNone/>
          </a:pPr>
          <a:r>
            <a:rPr lang="fr-FR" sz="3000" kern="1200" dirty="0"/>
            <a:t>La gestion des chariots de manutentions</a:t>
          </a:r>
        </a:p>
      </dsp:txBody>
      <dsp:txXfrm>
        <a:off x="6523499" y="980781"/>
        <a:ext cx="2639526" cy="2639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7BFD9-F395-49B9-906D-4C034344FB78}">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4A30C-68F4-4936-99B0-BA7F10D5D021}">
      <dsp:nvSpPr>
        <dsp:cNvPr id="0" name=""/>
        <dsp:cNvSpPr/>
      </dsp:nvSpPr>
      <dsp:spPr>
        <a:xfrm>
          <a:off x="1081237" y="980959"/>
          <a:ext cx="1082812" cy="108281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8A227B-4932-4BF8-80AC-4A5C2E937C77}">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cap="all"/>
          </a:pPr>
          <a:r>
            <a:rPr lang="fr-FR" sz="3600" kern="1200"/>
            <a:t>Professionnel </a:t>
          </a:r>
          <a:endParaRPr lang="en-US" sz="3600" kern="1200"/>
        </a:p>
      </dsp:txBody>
      <dsp:txXfrm>
        <a:off x="75768" y="3053772"/>
        <a:ext cx="3093750" cy="720000"/>
      </dsp:txXfrm>
    </dsp:sp>
    <dsp:sp modelId="{B06FC900-443B-4CA3-8D36-BF0934EAD17B}">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7CC44D-4619-40F4-A51F-F7BE44AEA41D}">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57BA3A-4D80-41E3-961F-F92B6CEBDA7C}">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cap="all"/>
          </a:pPr>
          <a:r>
            <a:rPr lang="fr-FR" sz="3600" kern="1200"/>
            <a:t>Technique</a:t>
          </a:r>
          <a:endParaRPr lang="en-US" sz="3600" kern="1200"/>
        </a:p>
      </dsp:txBody>
      <dsp:txXfrm>
        <a:off x="3710925" y="3053772"/>
        <a:ext cx="3093750" cy="720000"/>
      </dsp:txXfrm>
    </dsp:sp>
    <dsp:sp modelId="{147ED929-1055-44E4-A6F2-9B5BAE2D908C}">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C01C60-55CF-47B8-8901-EE3E267D76D9}">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0EBD6-95B3-4A11-AF16-B4F1A1B0E2C0}">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cap="all"/>
          </a:pPr>
          <a:r>
            <a:rPr lang="fr-FR" sz="3600" kern="1200"/>
            <a:t>Personnel</a:t>
          </a:r>
          <a:endParaRPr lang="en-US" sz="3600" kern="1200"/>
        </a:p>
      </dsp:txBody>
      <dsp:txXfrm>
        <a:off x="7346081" y="3053772"/>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B83A42-FEA4-44E1-A305-D6D11EBCD07A}" type="datetimeFigureOut">
              <a:rPr lang="id-ID" smtClean="0"/>
              <a:t>20/09/2023</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D28503-24A7-402E-87CD-06E5DD27CD20}" type="slidenum">
              <a:rPr lang="id-ID" smtClean="0"/>
              <a:t>‹#›</a:t>
            </a:fld>
            <a:endParaRPr lang="id-ID"/>
          </a:p>
        </p:txBody>
      </p:sp>
    </p:spTree>
    <p:extLst>
      <p:ext uri="{BB962C8B-B14F-4D97-AF65-F5344CB8AC3E}">
        <p14:creationId xmlns:p14="http://schemas.microsoft.com/office/powerpoint/2010/main" val="4221381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CD683-FC5D-44E0-A2C8-266CD0F2A7C4}" type="datetimeFigureOut">
              <a:rPr lang="id-ID" smtClean="0"/>
              <a:t>20/09/2023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976E4-797C-4F05-9DF0-36CAB1AFE37C}" type="slidenum">
              <a:rPr lang="id-ID" smtClean="0"/>
              <a:t>‹#›</a:t>
            </a:fld>
            <a:endParaRPr lang="id-ID"/>
          </a:p>
        </p:txBody>
      </p:sp>
    </p:spTree>
    <p:extLst>
      <p:ext uri="{BB962C8B-B14F-4D97-AF65-F5344CB8AC3E}">
        <p14:creationId xmlns:p14="http://schemas.microsoft.com/office/powerpoint/2010/main" val="961789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Bonjour a </a:t>
            </a:r>
            <a:r>
              <a:rPr lang="en-US" dirty="0" err="1"/>
              <a:t>vous</a:t>
            </a:r>
            <a:r>
              <a:rPr lang="en-US" dirty="0"/>
              <a:t> </a:t>
            </a:r>
            <a:r>
              <a:rPr lang="en-US" dirty="0" err="1"/>
              <a:t>tous</a:t>
            </a:r>
            <a:r>
              <a:rPr lang="en-US" dirty="0"/>
              <a:t> </a:t>
            </a:r>
            <a:r>
              <a:rPr lang="en-US" dirty="0" err="1"/>
              <a:t>j’espere</a:t>
            </a:r>
            <a:r>
              <a:rPr lang="en-US" dirty="0"/>
              <a:t> que </a:t>
            </a:r>
            <a:r>
              <a:rPr lang="en-US" dirty="0" err="1"/>
              <a:t>vous</a:t>
            </a:r>
            <a:r>
              <a:rPr lang="en-US" dirty="0"/>
              <a:t> </a:t>
            </a:r>
            <a:r>
              <a:rPr lang="en-US" dirty="0" err="1"/>
              <a:t>allez</a:t>
            </a:r>
            <a:r>
              <a:rPr lang="en-US" dirty="0"/>
              <a:t> bien</a:t>
            </a:r>
          </a:p>
          <a:p>
            <a:endParaRPr lang="en-US" dirty="0"/>
          </a:p>
          <a:p>
            <a:r>
              <a:rPr lang="en-US" dirty="0" err="1"/>
              <a:t>Aujourdhui</a:t>
            </a:r>
            <a:r>
              <a:rPr lang="en-US" dirty="0"/>
              <a:t> je </a:t>
            </a:r>
            <a:r>
              <a:rPr lang="en-US" dirty="0" err="1"/>
              <a:t>vais</a:t>
            </a:r>
            <a:r>
              <a:rPr lang="en-US" dirty="0"/>
              <a:t> </a:t>
            </a:r>
            <a:r>
              <a:rPr lang="en-US" dirty="0" err="1"/>
              <a:t>vous</a:t>
            </a:r>
            <a:r>
              <a:rPr lang="en-US" dirty="0"/>
              <a:t> presenter le </a:t>
            </a:r>
            <a:r>
              <a:rPr lang="en-US" dirty="0" err="1"/>
              <a:t>sujet</a:t>
            </a:r>
            <a:r>
              <a:rPr lang="en-US" dirty="0"/>
              <a:t> de </a:t>
            </a:r>
            <a:r>
              <a:rPr lang="en-US" dirty="0" err="1"/>
              <a:t>mon</a:t>
            </a:r>
            <a:r>
              <a:rPr lang="en-US" dirty="0"/>
              <a:t> </a:t>
            </a:r>
            <a:r>
              <a:rPr lang="en-US" dirty="0" err="1"/>
              <a:t>projet</a:t>
            </a:r>
            <a:r>
              <a:rPr lang="en-US" dirty="0"/>
              <a:t> de fin </a:t>
            </a:r>
            <a:r>
              <a:rPr lang="en-US" dirty="0" err="1"/>
              <a:t>d’etude</a:t>
            </a:r>
            <a:r>
              <a:rPr lang="en-US" dirty="0"/>
              <a:t> intitule “</a:t>
            </a:r>
            <a:r>
              <a:rPr lang="fr-FR" sz="1200" dirty="0"/>
              <a:t>Refonte du système d'information métier pour le compte de l'Office National de Pêches</a:t>
            </a:r>
            <a:r>
              <a:rPr lang="en-US" dirty="0"/>
              <a:t>”</a:t>
            </a:r>
          </a:p>
          <a:p>
            <a:endParaRPr lang="en-US" dirty="0"/>
          </a:p>
          <a:p>
            <a:r>
              <a:rPr lang="en-US" dirty="0"/>
              <a:t>Mais </a:t>
            </a:r>
            <a:r>
              <a:rPr lang="en-US" dirty="0" err="1"/>
              <a:t>avant</a:t>
            </a:r>
            <a:r>
              <a:rPr lang="en-US" dirty="0"/>
              <a:t> de passer  la presentation je </a:t>
            </a:r>
            <a:r>
              <a:rPr lang="en-US" dirty="0" err="1"/>
              <a:t>voudrais</a:t>
            </a:r>
            <a:r>
              <a:rPr lang="en-US" dirty="0"/>
              <a:t> tout </a:t>
            </a:r>
            <a:r>
              <a:rPr lang="en-US" dirty="0" err="1"/>
              <a:t>d’abord</a:t>
            </a:r>
            <a:r>
              <a:rPr lang="en-US" dirty="0"/>
              <a:t> </a:t>
            </a:r>
            <a:r>
              <a:rPr lang="en-US" dirty="0" err="1"/>
              <a:t>remercier</a:t>
            </a:r>
            <a:r>
              <a:rPr lang="en-US" dirty="0"/>
              <a:t> les </a:t>
            </a:r>
            <a:r>
              <a:rPr lang="en-US" dirty="0" err="1"/>
              <a:t>memebre</a:t>
            </a:r>
            <a:r>
              <a:rPr lang="en-US" dirty="0"/>
              <a:t> de jury pour </a:t>
            </a:r>
            <a:r>
              <a:rPr lang="en-US" dirty="0" err="1"/>
              <a:t>leur</a:t>
            </a:r>
            <a:r>
              <a:rPr lang="en-US" dirty="0"/>
              <a:t> presence et pour </a:t>
            </a:r>
            <a:r>
              <a:rPr lang="en-US" dirty="0" err="1"/>
              <a:t>accepte</a:t>
            </a:r>
            <a:r>
              <a:rPr lang="en-US" dirty="0"/>
              <a:t>  </a:t>
            </a:r>
            <a:r>
              <a:rPr lang="en-US" dirty="0" err="1"/>
              <a:t>d’evaluer</a:t>
            </a:r>
            <a:r>
              <a:rPr lang="en-US" dirty="0"/>
              <a:t> </a:t>
            </a:r>
            <a:r>
              <a:rPr lang="en-US" dirty="0" err="1"/>
              <a:t>mon</a:t>
            </a:r>
            <a:r>
              <a:rPr lang="en-US" dirty="0"/>
              <a:t> travail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Je </a:t>
            </a:r>
            <a:r>
              <a:rPr lang="en-US" dirty="0" err="1"/>
              <a:t>tiens</a:t>
            </a:r>
            <a:r>
              <a:rPr lang="en-US" dirty="0"/>
              <a:t> </a:t>
            </a:r>
            <a:r>
              <a:rPr lang="fr-MA" sz="1200" kern="100" dirty="0">
                <a:effectLst/>
                <a:latin typeface="Calibri" panose="020F0502020204030204" pitchFamily="34" charset="0"/>
                <a:ea typeface="Calibri" panose="020F0502020204030204" pitchFamily="34" charset="0"/>
                <a:cs typeface="Times New Roman" panose="02020603050405020304" pitchFamily="18" charset="0"/>
              </a:rPr>
              <a:t>également</a:t>
            </a:r>
            <a:r>
              <a:rPr lang="en-US" dirty="0"/>
              <a:t> a </a:t>
            </a:r>
            <a:r>
              <a:rPr lang="en-US" dirty="0" err="1"/>
              <a:t>remercier</a:t>
            </a:r>
            <a:r>
              <a:rPr lang="en-US" dirty="0"/>
              <a:t> </a:t>
            </a:r>
            <a:r>
              <a:rPr lang="en-US" sz="1200" dirty="0"/>
              <a:t>M. BELASLA El Mehdi </a:t>
            </a:r>
            <a:r>
              <a:rPr lang="en-US" dirty="0" err="1"/>
              <a:t>mon</a:t>
            </a:r>
            <a:r>
              <a:rPr lang="en-US" dirty="0"/>
              <a:t> </a:t>
            </a:r>
            <a:r>
              <a:rPr lang="en-US" dirty="0" err="1"/>
              <a:t>encadrent</a:t>
            </a:r>
            <a:r>
              <a:rPr lang="en-US" dirty="0"/>
              <a:t> pour </a:t>
            </a:r>
            <a:r>
              <a:rPr lang="en-US" dirty="0" err="1"/>
              <a:t>sa</a:t>
            </a:r>
            <a:r>
              <a:rPr lang="en-US" dirty="0"/>
              <a:t> </a:t>
            </a:r>
            <a:r>
              <a:rPr lang="en-US" dirty="0" err="1"/>
              <a:t>génerosité</a:t>
            </a:r>
            <a:r>
              <a:rPr lang="en-US" dirty="0"/>
              <a:t>, </a:t>
            </a:r>
            <a:r>
              <a:rPr lang="en-US" dirty="0" err="1"/>
              <a:t>ses</a:t>
            </a:r>
            <a:r>
              <a:rPr lang="en-US" dirty="0"/>
              <a:t> conseils </a:t>
            </a:r>
            <a:r>
              <a:rPr lang="en-US" dirty="0" err="1"/>
              <a:t>judicieux</a:t>
            </a:r>
            <a:r>
              <a:rPr lang="en-US" dirty="0"/>
              <a:t> et </a:t>
            </a:r>
            <a:r>
              <a:rPr lang="en-US" dirty="0" err="1"/>
              <a:t>sa</a:t>
            </a:r>
            <a:r>
              <a:rPr lang="en-US" dirty="0"/>
              <a:t> </a:t>
            </a:r>
            <a:r>
              <a:rPr lang="en-US" dirty="0" err="1"/>
              <a:t>disponibilité</a:t>
            </a:r>
            <a:r>
              <a:rPr lang="en-US" dirty="0"/>
              <a:t> </a:t>
            </a:r>
            <a:r>
              <a:rPr lang="fr-MA" sz="1200" kern="100" dirty="0">
                <a:effectLst/>
                <a:latin typeface="Calibri" panose="020F0502020204030204" pitchFamily="34" charset="0"/>
                <a:ea typeface="Calibri" panose="020F0502020204030204" pitchFamily="34" charset="0"/>
                <a:cs typeface="Times New Roman" panose="02020603050405020304" pitchFamily="18" charset="0"/>
              </a:rPr>
              <a:t>tout au long de cette période.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sz="1200" kern="100" dirty="0">
                <a:effectLst/>
                <a:latin typeface="Calibri" panose="020F0502020204030204" pitchFamily="34" charset="0"/>
                <a:ea typeface="Calibri" panose="020F0502020204030204" pitchFamily="34" charset="0"/>
                <a:cs typeface="Times New Roman" panose="02020603050405020304" pitchFamily="18" charset="0"/>
              </a:rPr>
              <a:t>* Sans, plus tarder </a:t>
            </a:r>
            <a:r>
              <a:rPr lang="fr-FR" dirty="0"/>
              <a:t>Permettez moi de vous présenter le fruit de mon travail qui a duré 4 mois</a:t>
            </a:r>
            <a:r>
              <a:rPr lang="fr-FR" baseline="0" dirty="0"/>
              <a:t> </a:t>
            </a:r>
            <a:r>
              <a:rPr lang="fr-FR" dirty="0"/>
              <a:t>au sein de l’entreprise Algo, </a:t>
            </a:r>
          </a:p>
          <a:p>
            <a:endParaRPr lang="en-US" dirty="0"/>
          </a:p>
        </p:txBody>
      </p:sp>
    </p:spTree>
    <p:extLst>
      <p:ext uri="{BB962C8B-B14F-4D97-AF65-F5344CB8AC3E}">
        <p14:creationId xmlns:p14="http://schemas.microsoft.com/office/powerpoint/2010/main" val="1639905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fr-FR" sz="2800" b="0" i="0" dirty="0">
                <a:solidFill>
                  <a:srgbClr val="D1D5DB"/>
                </a:solidFill>
                <a:effectLst/>
                <a:latin typeface="Söhne"/>
              </a:rPr>
              <a:t>Maintenant que nous avons examiné les fonctionnalités de notre SI , il est temps d'aborder les défis </a:t>
            </a:r>
            <a:r>
              <a:rPr lang="fr-FR" sz="2800" b="0" i="0" u="none" strike="noStrike" baseline="0" dirty="0">
                <a:latin typeface="LMRoman12-Regular-Identity-H"/>
              </a:rPr>
              <a:t>et lacunes </a:t>
            </a:r>
            <a:r>
              <a:rPr lang="fr-FR" sz="2800" b="0" i="0" dirty="0">
                <a:solidFill>
                  <a:srgbClr val="D1D5DB"/>
                </a:solidFill>
                <a:effectLst/>
                <a:latin typeface="Söhne"/>
              </a:rPr>
              <a:t>que nous cherchons à surmonter. </a:t>
            </a:r>
          </a:p>
          <a:p>
            <a:pPr marL="0" marR="0" lvl="0" indent="0" algn="just" defTabSz="914400" rtl="0" eaLnBrk="1" fontAlgn="auto" latinLnBrk="0" hangingPunct="1">
              <a:lnSpc>
                <a:spcPct val="150000"/>
              </a:lnSpc>
              <a:spcBef>
                <a:spcPts val="0"/>
              </a:spcBef>
              <a:spcAft>
                <a:spcPts val="0"/>
              </a:spcAft>
              <a:buClrTx/>
              <a:buSzTx/>
              <a:buFontTx/>
              <a:buNone/>
              <a:tabLst/>
              <a:defRPr/>
            </a:pPr>
            <a:r>
              <a:rPr lang="fr-FR" sz="2800" b="0" i="0" dirty="0">
                <a:solidFill>
                  <a:srgbClr val="D1D5DB"/>
                </a:solidFill>
                <a:effectLst/>
                <a:latin typeface="Söhne"/>
              </a:rPr>
              <a:t>---Voici les principales problèmes que nous avons identifiés :</a:t>
            </a:r>
            <a:endParaRPr lang="fr-FR" sz="1200" dirty="0">
              <a:ln w="0"/>
              <a:solidFill>
                <a:srgbClr val="262A35"/>
              </a:solidFill>
              <a:latin typeface="Arial" panose="020B0604020202020204" pitchFamily="34" charset="0"/>
              <a:cs typeface="Arial" panose="020B0604020202020204" pitchFamily="34" charset="0"/>
            </a:endParaRPr>
          </a:p>
          <a:p>
            <a:pPr>
              <a:buFont typeface="+mj-lt"/>
              <a:buAutoNum type="arabicPeriod"/>
            </a:pPr>
            <a:r>
              <a:rPr lang="fr-FR" dirty="0">
                <a:effectLst/>
              </a:rPr>
              <a:t>Comment pouvons-nous éviter la perte de données critiques, comme les formulaires remplis et les pièces jointes des demandes ?</a:t>
            </a:r>
          </a:p>
          <a:p>
            <a:pPr>
              <a:buFont typeface="+mj-lt"/>
              <a:buAutoNum type="arabicPeriod"/>
            </a:pPr>
            <a:r>
              <a:rPr lang="fr-FR" dirty="0">
                <a:effectLst/>
              </a:rPr>
              <a:t>Comment réduire le temps perdu associé à notre méthode de gestion actuelle ?</a:t>
            </a:r>
          </a:p>
          <a:p>
            <a:pPr>
              <a:buFont typeface="+mj-lt"/>
              <a:buAutoNum type="arabicPeriod"/>
            </a:pPr>
            <a:r>
              <a:rPr lang="fr-FR" dirty="0">
                <a:effectLst/>
              </a:rPr>
              <a:t>Comment améliorer la mobilité des agents chargés de remplir les formulaires   (pour une meilleure efficacité) ?</a:t>
            </a:r>
          </a:p>
          <a:p>
            <a:pPr>
              <a:buFont typeface="+mj-lt"/>
              <a:buAutoNum type="arabicPeriod"/>
            </a:pPr>
            <a:r>
              <a:rPr lang="fr-FR" dirty="0">
                <a:effectLst/>
              </a:rPr>
              <a:t>Comment garantir qu'il n'y ait pas de redondance, c'est-à-dire que les agents n'ajoutent pas des demandes déjà existantes ?</a:t>
            </a:r>
          </a:p>
          <a:p>
            <a:pPr>
              <a:buFont typeface="+mj-lt"/>
              <a:buAutoNum type="arabicPeriod"/>
            </a:pPr>
            <a:r>
              <a:rPr lang="fr-FR" dirty="0">
                <a:effectLst/>
              </a:rPr>
              <a:t>Comment pouvons-nous mettre en place une synchronisation en temps réel entre nos agents  (  pour une coordination plus efficace) ?</a:t>
            </a:r>
          </a:p>
          <a:p>
            <a:pPr>
              <a:buFont typeface="+mj-lt"/>
              <a:buAutoNum type="arabicPeriod"/>
            </a:pPr>
            <a:r>
              <a:rPr lang="fr-FR" dirty="0">
                <a:effectLst/>
              </a:rPr>
              <a:t>Comment pouvons-nous offrir au client une visibilité complète sur la tarification de la configuration de l'offre ?</a:t>
            </a:r>
          </a:p>
          <a:p>
            <a:br>
              <a:rPr lang="fr-FR" dirty="0">
                <a:effectLst/>
              </a:rPr>
            </a:br>
            <a:endParaRPr lang="fr-FR" dirty="0"/>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10</a:t>
            </a:fld>
            <a:endParaRPr lang="id-ID"/>
          </a:p>
        </p:txBody>
      </p:sp>
    </p:spTree>
    <p:extLst>
      <p:ext uri="{BB962C8B-B14F-4D97-AF65-F5344CB8AC3E}">
        <p14:creationId xmlns:p14="http://schemas.microsoft.com/office/powerpoint/2010/main" val="2229940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Maintenant que nous avons identifié les problèmes, voyons comment notre application propose des solutions pour les résoudre. Notre approche de solution se concentre sur les points suivants :</a:t>
            </a:r>
            <a:endParaRPr lang="fr-FR" sz="1200" b="1" dirty="0">
              <a:ln w="0"/>
              <a:solidFill>
                <a:srgbClr val="262A35"/>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ln w="0"/>
              <a:solidFill>
                <a:srgbClr val="262A35"/>
              </a:solidFill>
              <a:latin typeface="Arial" panose="020B0604020202020204" pitchFamily="34" charset="0"/>
              <a:cs typeface="Arial" panose="020B0604020202020204" pitchFamily="34" charset="0"/>
            </a:endParaRPr>
          </a:p>
          <a:p>
            <a:pPr algn="l">
              <a:buFont typeface="+mj-lt"/>
              <a:buAutoNum type="arabicPeriod"/>
            </a:pPr>
            <a:r>
              <a:rPr lang="fr-FR" b="1" i="0" dirty="0">
                <a:solidFill>
                  <a:srgbClr val="FFFFFF"/>
                </a:solidFill>
                <a:effectLst/>
                <a:latin typeface="Söhne"/>
              </a:rPr>
              <a:t>Plateforme Multicanal</a:t>
            </a:r>
            <a:r>
              <a:rPr lang="fr-FR" b="0" i="0" dirty="0">
                <a:solidFill>
                  <a:srgbClr val="FFFFFF"/>
                </a:solidFill>
                <a:effectLst/>
                <a:latin typeface="Söhne"/>
              </a:rPr>
              <a:t> : créer une </a:t>
            </a:r>
            <a:r>
              <a:rPr lang="fr-FR" b="0" i="0" dirty="0" err="1">
                <a:solidFill>
                  <a:srgbClr val="FFFFFF"/>
                </a:solidFill>
                <a:effectLst/>
                <a:latin typeface="Söhne"/>
              </a:rPr>
              <a:t>MULTIplateforme</a:t>
            </a:r>
            <a:r>
              <a:rPr lang="fr-FR" b="0" i="0" dirty="0">
                <a:solidFill>
                  <a:srgbClr val="FFFFFF"/>
                </a:solidFill>
                <a:effectLst/>
                <a:latin typeface="Söhne"/>
              </a:rPr>
              <a:t> ( web, desktop et mobile ) pour permettre aux agents d'accomplir leurs tâches de manière plus pratique et efficace. </a:t>
            </a:r>
          </a:p>
          <a:p>
            <a:pPr algn="l">
              <a:buFont typeface="+mj-lt"/>
              <a:buAutoNum type="arabicPeriod"/>
            </a:pPr>
            <a:r>
              <a:rPr lang="fr-FR" b="1" i="0" dirty="0">
                <a:solidFill>
                  <a:srgbClr val="FFFFFF"/>
                </a:solidFill>
                <a:effectLst/>
                <a:latin typeface="Söhne"/>
              </a:rPr>
              <a:t>Simplification des Demandes</a:t>
            </a:r>
            <a:r>
              <a:rPr lang="fr-FR" b="0" i="0" dirty="0">
                <a:solidFill>
                  <a:srgbClr val="FFFFFF"/>
                </a:solidFill>
                <a:effectLst/>
                <a:latin typeface="Söhne"/>
              </a:rPr>
              <a:t> : L’app simplifiera l'ajout des demandes par les agents de saisie, pour améliore l'efficacité du processus.</a:t>
            </a:r>
          </a:p>
          <a:p>
            <a:pPr algn="l">
              <a:buFont typeface="+mj-lt"/>
              <a:buAutoNum type="arabicPeriod"/>
            </a:pPr>
            <a:r>
              <a:rPr lang="fr-FR" b="1" i="0" dirty="0">
                <a:solidFill>
                  <a:srgbClr val="FFFFFF"/>
                </a:solidFill>
                <a:effectLst/>
                <a:latin typeface="Söhne"/>
              </a:rPr>
              <a:t>Optimisation des Rendez-vous</a:t>
            </a:r>
            <a:r>
              <a:rPr lang="fr-FR" b="0" i="0" dirty="0">
                <a:solidFill>
                  <a:srgbClr val="FFFFFF"/>
                </a:solidFill>
                <a:effectLst/>
                <a:latin typeface="Söhne"/>
              </a:rPr>
              <a:t> : Nous planifierons des rendez-vous de visite pour les agents afin d'optimiser le temps de traitement des demandes.</a:t>
            </a:r>
          </a:p>
          <a:p>
            <a:pPr algn="l">
              <a:buFont typeface="+mj-lt"/>
              <a:buAutoNum type="arabicPeriod"/>
            </a:pPr>
            <a:r>
              <a:rPr lang="fr-FR" b="1" i="0" dirty="0">
                <a:solidFill>
                  <a:srgbClr val="FFFFFF"/>
                </a:solidFill>
                <a:effectLst/>
                <a:latin typeface="Söhne"/>
              </a:rPr>
              <a:t>Fluidité du Processus de Validation</a:t>
            </a:r>
            <a:r>
              <a:rPr lang="fr-FR" b="0" i="0" dirty="0">
                <a:solidFill>
                  <a:srgbClr val="FFFFFF"/>
                </a:solidFill>
                <a:effectLst/>
                <a:latin typeface="Söhne"/>
              </a:rPr>
              <a:t> : Le processus de validation entre l'agent de validation et le mareyeur sera rendu plus fluide pour une meilleure collaboration.</a:t>
            </a:r>
          </a:p>
          <a:p>
            <a:pPr algn="l"/>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11</a:t>
            </a:fld>
            <a:endParaRPr lang="id-ID"/>
          </a:p>
        </p:txBody>
      </p:sp>
    </p:spTree>
    <p:extLst>
      <p:ext uri="{BB962C8B-B14F-4D97-AF65-F5344CB8AC3E}">
        <p14:creationId xmlns:p14="http://schemas.microsoft.com/office/powerpoint/2010/main" val="3938493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Maintenant que nous avons identifié les problèmes, voyons comment notre application propose des solutions pour les résoudre. Alors </a:t>
            </a:r>
            <a:r>
              <a:rPr lang="fr-FR" dirty="0"/>
              <a:t>Dans cette partie je vais parle sur les solution que j’ai </a:t>
            </a:r>
            <a:r>
              <a:rPr lang="fr-FR" dirty="0" err="1"/>
              <a:t>realise</a:t>
            </a:r>
            <a:r>
              <a:rPr lang="fr-FR" dirty="0"/>
              <a:t> dans cette application pour résoudre quelque </a:t>
            </a:r>
            <a:r>
              <a:rPr lang="fr-FR" dirty="0" err="1"/>
              <a:t>probleme</a:t>
            </a:r>
            <a:r>
              <a:rPr lang="fr-FR" dirty="0"/>
              <a:t> :</a:t>
            </a:r>
          </a:p>
          <a:p>
            <a:endParaRPr lang="fr-FR" dirty="0"/>
          </a:p>
          <a:p>
            <a:r>
              <a:rPr lang="fr-FR" dirty="0"/>
              <a:t>- 1 : la on peux </a:t>
            </a:r>
            <a:r>
              <a:rPr lang="fr-FR" dirty="0" err="1"/>
              <a:t>gere</a:t>
            </a:r>
            <a:r>
              <a:rPr lang="fr-FR" dirty="0"/>
              <a:t> les demande des </a:t>
            </a:r>
            <a:r>
              <a:rPr lang="fr-FR" dirty="0" err="1"/>
              <a:t>achetteur</a:t>
            </a:r>
            <a:r>
              <a:rPr lang="fr-FR" dirty="0"/>
              <a:t> et vendre des glaces et les rendre consultable par les visiteur</a:t>
            </a:r>
          </a:p>
          <a:p>
            <a:r>
              <a:rPr lang="fr-FR" dirty="0"/>
              <a:t>2 : demande de d’</a:t>
            </a:r>
            <a:r>
              <a:rPr lang="fr-FR" dirty="0" err="1"/>
              <a:t>entroposge</a:t>
            </a:r>
            <a:r>
              <a:rPr lang="fr-FR" dirty="0"/>
              <a:t>, règles les paiement, </a:t>
            </a:r>
            <a:r>
              <a:rPr lang="fr-FR" dirty="0" err="1"/>
              <a:t>gere</a:t>
            </a:r>
            <a:r>
              <a:rPr lang="fr-FR" dirty="0"/>
              <a:t> les bon d’</a:t>
            </a:r>
            <a:r>
              <a:rPr lang="fr-FR" dirty="0" err="1"/>
              <a:t>enlevement</a:t>
            </a:r>
            <a:endParaRPr lang="fr-FR" dirty="0"/>
          </a:p>
          <a:p>
            <a:r>
              <a:rPr lang="fr-FR" dirty="0"/>
              <a:t>3 : </a:t>
            </a:r>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12</a:t>
            </a:fld>
            <a:endParaRPr lang="id-ID"/>
          </a:p>
        </p:txBody>
      </p:sp>
    </p:spTree>
    <p:extLst>
      <p:ext uri="{BB962C8B-B14F-4D97-AF65-F5344CB8AC3E}">
        <p14:creationId xmlns:p14="http://schemas.microsoft.com/office/powerpoint/2010/main" val="946514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Notre équipe</a:t>
            </a:r>
            <a:r>
              <a:rPr lang="fr-FR" sz="1200" b="0" i="0" kern="1200" baseline="0" dirty="0">
                <a:solidFill>
                  <a:schemeClr val="tx1"/>
                </a:solidFill>
                <a:effectLst/>
                <a:latin typeface="+mn-lt"/>
                <a:ea typeface="+mn-ea"/>
                <a:cs typeface="+mn-cs"/>
              </a:rPr>
              <a:t> a </a:t>
            </a:r>
            <a:r>
              <a:rPr lang="fr-FR" sz="1200" b="0" i="0" kern="1200" dirty="0">
                <a:solidFill>
                  <a:schemeClr val="tx1"/>
                </a:solidFill>
                <a:effectLst/>
                <a:latin typeface="+mn-lt"/>
                <a:ea typeface="+mn-ea"/>
                <a:cs typeface="+mn-cs"/>
              </a:rPr>
              <a:t>choisi la méthodologie Agile Scrum car elle vise à améliorer la flexibilité, la collaboration et la rapidité de livraison des projets logiciels en utilisant des itérations courtes.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Söhne"/>
              </a:rPr>
              <a:t>Les Product </a:t>
            </a:r>
            <a:r>
              <a:rPr lang="fr-FR" b="0" i="0" dirty="0" err="1">
                <a:solidFill>
                  <a:srgbClr val="374151"/>
                </a:solidFill>
                <a:effectLst/>
                <a:latin typeface="Söhne"/>
              </a:rPr>
              <a:t>Owners</a:t>
            </a:r>
            <a:r>
              <a:rPr lang="fr-FR" b="0" i="0" dirty="0">
                <a:solidFill>
                  <a:srgbClr val="374151"/>
                </a:solidFill>
                <a:effectLst/>
                <a:latin typeface="Söhne"/>
              </a:rPr>
              <a:t> sont responsables de recueillir les besoins des clients. Par la suite, des réunions sont organisées pour permettre aux développeurs de comprendre ces besoins et d'aborder les scénarios correspondants. </a:t>
            </a:r>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14</a:t>
            </a:fld>
            <a:endParaRPr lang="id-ID"/>
          </a:p>
        </p:txBody>
      </p:sp>
    </p:spTree>
    <p:extLst>
      <p:ext uri="{BB962C8B-B14F-4D97-AF65-F5344CB8AC3E}">
        <p14:creationId xmlns:p14="http://schemas.microsoft.com/office/powerpoint/2010/main" val="154621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buFont typeface="Symbol" panose="05050102010706020507" pitchFamily="18" charset="2"/>
              <a:buChar char=""/>
            </a:pPr>
            <a:r>
              <a:rPr lang="fr-FR" sz="1200" b="1" dirty="0">
                <a:effectLst/>
                <a:latin typeface="Times New Roman" panose="02020603050405020304" pitchFamily="18" charset="0"/>
                <a:ea typeface="Calibri" panose="020F0502020204030204" pitchFamily="34" charset="0"/>
                <a:cs typeface="Arial" panose="020B0604020202020204" pitchFamily="34" charset="0"/>
              </a:rPr>
              <a:t>La couche application :</a:t>
            </a:r>
            <a:r>
              <a:rPr lang="fr-FR" sz="1200" dirty="0">
                <a:effectLst/>
                <a:latin typeface="Times New Roman" panose="02020603050405020304" pitchFamily="18" charset="0"/>
                <a:ea typeface="Calibri" panose="020F0502020204030204" pitchFamily="34" charset="0"/>
                <a:cs typeface="Arial" panose="020B0604020202020204" pitchFamily="34" charset="0"/>
              </a:rPr>
              <a:t> elle est le médiateur entre la couche API et la couche métier et il contrôle l’enchaînement des tâches, la validation des paramètres d’entrées et la gestion de la sécurité.</a:t>
            </a:r>
          </a:p>
          <a:p>
            <a:pPr marL="342900" lvl="0" indent="-342900" algn="just">
              <a:lnSpc>
                <a:spcPct val="150000"/>
              </a:lnSpc>
              <a:buFont typeface="Symbol" panose="05050102010706020507" pitchFamily="18" charset="2"/>
              <a:buChar char=""/>
            </a:pPr>
            <a:r>
              <a:rPr lang="fr-FR" sz="1200" b="1" dirty="0">
                <a:effectLst/>
                <a:latin typeface="Times New Roman" panose="02020603050405020304" pitchFamily="18" charset="0"/>
                <a:ea typeface="Calibri" panose="020F0502020204030204" pitchFamily="34" charset="0"/>
                <a:cs typeface="Arial" panose="020B0604020202020204" pitchFamily="34" charset="0"/>
              </a:rPr>
              <a:t>La couche métier :</a:t>
            </a:r>
            <a:r>
              <a:rPr lang="fr-FR" sz="1200" dirty="0">
                <a:effectLst/>
                <a:latin typeface="Times New Roman" panose="02020603050405020304" pitchFamily="18" charset="0"/>
                <a:ea typeface="Calibri" panose="020F0502020204030204" pitchFamily="34" charset="0"/>
                <a:cs typeface="Arial" panose="020B0604020202020204" pitchFamily="34" charset="0"/>
              </a:rPr>
              <a:t> est la couche principale de toute application. Elle implémente la logique métier.</a:t>
            </a:r>
          </a:p>
          <a:p>
            <a:pPr marL="342900" lvl="0" indent="-342900" algn="just">
              <a:lnSpc>
                <a:spcPct val="150000"/>
              </a:lnSpc>
              <a:buFont typeface="Symbol" panose="05050102010706020507" pitchFamily="18" charset="2"/>
              <a:buChar char=""/>
            </a:pPr>
            <a:r>
              <a:rPr lang="fr-FR" sz="1200" b="1" dirty="0">
                <a:effectLst/>
                <a:latin typeface="Times New Roman" panose="02020603050405020304" pitchFamily="18" charset="0"/>
                <a:ea typeface="Calibri" panose="020F0502020204030204" pitchFamily="34" charset="0"/>
                <a:cs typeface="Arial" panose="020B0604020202020204" pitchFamily="34" charset="0"/>
              </a:rPr>
              <a:t>La couche Echange :</a:t>
            </a:r>
            <a:r>
              <a:rPr lang="fr-FR" sz="1200" dirty="0">
                <a:effectLst/>
                <a:latin typeface="Times New Roman" panose="02020603050405020304" pitchFamily="18" charset="0"/>
                <a:ea typeface="Calibri" panose="020F0502020204030204" pitchFamily="34" charset="0"/>
                <a:cs typeface="Arial" panose="020B0604020202020204" pitchFamily="34" charset="0"/>
              </a:rPr>
              <a:t> elle gère l’accès aux données du système et s’occupe d’un côté de l’ensemble du dialogue avec la base de données, et d’un autre, de la communication avec les partenaires via des API </a:t>
            </a:r>
            <a:r>
              <a:rPr lang="fr-FR" sz="1200" dirty="0" err="1">
                <a:effectLst/>
                <a:latin typeface="Times New Roman" panose="02020603050405020304" pitchFamily="18" charset="0"/>
                <a:ea typeface="Calibri" panose="020F0502020204030204" pitchFamily="34" charset="0"/>
                <a:cs typeface="Arial" panose="020B0604020202020204" pitchFamily="34" charset="0"/>
              </a:rPr>
              <a:t>Rest</a:t>
            </a:r>
            <a:r>
              <a:rPr lang="fr-FR" sz="1200" dirty="0">
                <a:effectLst/>
                <a:latin typeface="Times New Roman" panose="02020603050405020304" pitchFamily="18" charset="0"/>
                <a:ea typeface="Calibri" panose="020F0502020204030204" pitchFamily="34" charset="0"/>
                <a:cs typeface="Arial" panose="020B0604020202020204" pitchFamily="34" charset="0"/>
              </a:rPr>
              <a:t> ou Soap.</a:t>
            </a:r>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19</a:t>
            </a:fld>
            <a:endParaRPr lang="id-ID"/>
          </a:p>
        </p:txBody>
      </p:sp>
    </p:spTree>
    <p:extLst>
      <p:ext uri="{BB962C8B-B14F-4D97-AF65-F5344CB8AC3E}">
        <p14:creationId xmlns:p14="http://schemas.microsoft.com/office/powerpoint/2010/main" val="328735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buFont typeface="Symbol" panose="05050102010706020507" pitchFamily="18" charset="2"/>
              <a:buChar char=""/>
            </a:pPr>
            <a:r>
              <a:rPr lang="fr-FR" sz="1200" b="1" dirty="0">
                <a:effectLst/>
                <a:latin typeface="Times New Roman" panose="02020603050405020304" pitchFamily="18" charset="0"/>
                <a:ea typeface="Calibri" panose="020F0502020204030204" pitchFamily="34" charset="0"/>
                <a:cs typeface="Arial" panose="020B0604020202020204" pitchFamily="34" charset="0"/>
              </a:rPr>
              <a:t>La couche application :</a:t>
            </a:r>
            <a:r>
              <a:rPr lang="fr-FR" sz="1200" dirty="0">
                <a:effectLst/>
                <a:latin typeface="Times New Roman" panose="02020603050405020304" pitchFamily="18" charset="0"/>
                <a:ea typeface="Calibri" panose="020F0502020204030204" pitchFamily="34" charset="0"/>
                <a:cs typeface="Arial" panose="020B0604020202020204" pitchFamily="34" charset="0"/>
              </a:rPr>
              <a:t> elle est le médiateur entre la couche API et la couche métier et il contrôle l’enchaînement des tâches, la validation des paramètres d’entrées et la gestion de la sécurité.</a:t>
            </a:r>
          </a:p>
          <a:p>
            <a:pPr marL="342900" lvl="0" indent="-342900" algn="just">
              <a:lnSpc>
                <a:spcPct val="150000"/>
              </a:lnSpc>
              <a:buFont typeface="Symbol" panose="05050102010706020507" pitchFamily="18" charset="2"/>
              <a:buChar char=""/>
            </a:pPr>
            <a:r>
              <a:rPr lang="fr-FR" sz="1200" b="1" dirty="0">
                <a:effectLst/>
                <a:latin typeface="Times New Roman" panose="02020603050405020304" pitchFamily="18" charset="0"/>
                <a:ea typeface="Calibri" panose="020F0502020204030204" pitchFamily="34" charset="0"/>
                <a:cs typeface="Arial" panose="020B0604020202020204" pitchFamily="34" charset="0"/>
              </a:rPr>
              <a:t>La couche métier :</a:t>
            </a:r>
            <a:r>
              <a:rPr lang="fr-FR" sz="1200" dirty="0">
                <a:effectLst/>
                <a:latin typeface="Times New Roman" panose="02020603050405020304" pitchFamily="18" charset="0"/>
                <a:ea typeface="Calibri" panose="020F0502020204030204" pitchFamily="34" charset="0"/>
                <a:cs typeface="Arial" panose="020B0604020202020204" pitchFamily="34" charset="0"/>
              </a:rPr>
              <a:t> est la couche principale de toute application. Elle implémente la logique métier.</a:t>
            </a:r>
          </a:p>
          <a:p>
            <a:pPr marL="342900" lvl="0" indent="-342900" algn="just">
              <a:lnSpc>
                <a:spcPct val="150000"/>
              </a:lnSpc>
              <a:buFont typeface="Symbol" panose="05050102010706020507" pitchFamily="18" charset="2"/>
              <a:buChar char=""/>
            </a:pPr>
            <a:r>
              <a:rPr lang="fr-FR" sz="1200" b="1" dirty="0">
                <a:effectLst/>
                <a:latin typeface="Times New Roman" panose="02020603050405020304" pitchFamily="18" charset="0"/>
                <a:ea typeface="Calibri" panose="020F0502020204030204" pitchFamily="34" charset="0"/>
                <a:cs typeface="Arial" panose="020B0604020202020204" pitchFamily="34" charset="0"/>
              </a:rPr>
              <a:t>La couche Echange :</a:t>
            </a:r>
            <a:r>
              <a:rPr lang="fr-FR" sz="1200" dirty="0">
                <a:effectLst/>
                <a:latin typeface="Times New Roman" panose="02020603050405020304" pitchFamily="18" charset="0"/>
                <a:ea typeface="Calibri" panose="020F0502020204030204" pitchFamily="34" charset="0"/>
                <a:cs typeface="Arial" panose="020B0604020202020204" pitchFamily="34" charset="0"/>
              </a:rPr>
              <a:t> elle gère l’accès aux données du système et s’occupe d’un côté de l’ensemble du dialogue avec la base de données, et d’un autre, de la communication avec les partenaires via des API </a:t>
            </a:r>
            <a:r>
              <a:rPr lang="fr-FR" sz="1200" dirty="0" err="1">
                <a:effectLst/>
                <a:latin typeface="Times New Roman" panose="02020603050405020304" pitchFamily="18" charset="0"/>
                <a:ea typeface="Calibri" panose="020F0502020204030204" pitchFamily="34" charset="0"/>
                <a:cs typeface="Arial" panose="020B0604020202020204" pitchFamily="34" charset="0"/>
              </a:rPr>
              <a:t>Rest</a:t>
            </a:r>
            <a:r>
              <a:rPr lang="fr-FR" sz="1200" dirty="0">
                <a:effectLst/>
                <a:latin typeface="Times New Roman" panose="02020603050405020304" pitchFamily="18" charset="0"/>
                <a:ea typeface="Calibri" panose="020F0502020204030204" pitchFamily="34" charset="0"/>
                <a:cs typeface="Arial" panose="020B0604020202020204" pitchFamily="34" charset="0"/>
              </a:rPr>
              <a:t> ou Soap.</a:t>
            </a:r>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20</a:t>
            </a:fld>
            <a:endParaRPr lang="id-ID"/>
          </a:p>
        </p:txBody>
      </p:sp>
    </p:spTree>
    <p:extLst>
      <p:ext uri="{BB962C8B-B14F-4D97-AF65-F5344CB8AC3E}">
        <p14:creationId xmlns:p14="http://schemas.microsoft.com/office/powerpoint/2010/main" val="3772047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23</a:t>
            </a:fld>
            <a:endParaRPr lang="id-ID"/>
          </a:p>
        </p:txBody>
      </p:sp>
    </p:spTree>
    <p:extLst>
      <p:ext uri="{BB962C8B-B14F-4D97-AF65-F5344CB8AC3E}">
        <p14:creationId xmlns:p14="http://schemas.microsoft.com/office/powerpoint/2010/main" val="119792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J’ai choisi le diagramme de séquence le plus court, pour gagner plus de temps pour la partie réalisation.</a:t>
            </a:r>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25</a:t>
            </a:fld>
            <a:endParaRPr lang="id-ID"/>
          </a:p>
        </p:txBody>
      </p:sp>
    </p:spTree>
    <p:extLst>
      <p:ext uri="{BB962C8B-B14F-4D97-AF65-F5344CB8AC3E}">
        <p14:creationId xmlns:p14="http://schemas.microsoft.com/office/powerpoint/2010/main" val="396546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J’ai choisi le diagramme de séquence le plus court, pour gagner plus de temps pour la partie réalisation.</a:t>
            </a:r>
          </a:p>
          <a:p>
            <a:endParaRPr lang="fr-FR" dirty="0"/>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27</a:t>
            </a:fld>
            <a:endParaRPr lang="id-ID"/>
          </a:p>
        </p:txBody>
      </p:sp>
    </p:spTree>
    <p:extLst>
      <p:ext uri="{BB962C8B-B14F-4D97-AF65-F5344CB8AC3E}">
        <p14:creationId xmlns:p14="http://schemas.microsoft.com/office/powerpoint/2010/main" val="2373836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a:t>
            </a:r>
            <a:r>
              <a:rPr lang="fr-FR" dirty="0" err="1"/>
              <a:t>envirenement</a:t>
            </a:r>
            <a:r>
              <a:rPr lang="fr-FR" dirty="0"/>
              <a:t> de travail son :</a:t>
            </a:r>
          </a:p>
          <a:p>
            <a:r>
              <a:rPr lang="fr-FR" dirty="0" err="1"/>
              <a:t>Techo</a:t>
            </a:r>
            <a:r>
              <a:rPr lang="fr-FR" dirty="0"/>
              <a:t> de </a:t>
            </a:r>
            <a:r>
              <a:rPr lang="fr-FR" dirty="0" err="1"/>
              <a:t>development</a:t>
            </a:r>
            <a:r>
              <a:rPr lang="fr-FR" dirty="0"/>
              <a:t> sont :</a:t>
            </a:r>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33</a:t>
            </a:fld>
            <a:endParaRPr lang="id-ID"/>
          </a:p>
        </p:txBody>
      </p:sp>
    </p:spTree>
    <p:extLst>
      <p:ext uri="{BB962C8B-B14F-4D97-AF65-F5344CB8AC3E}">
        <p14:creationId xmlns:p14="http://schemas.microsoft.com/office/powerpoint/2010/main" val="2104570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Permettez moi de vous présenter le fruit de mon travail qui a duré 4 mois</a:t>
            </a:r>
            <a:r>
              <a:rPr lang="fr-FR" baseline="0" dirty="0"/>
              <a:t> </a:t>
            </a:r>
            <a:r>
              <a:rPr lang="fr-FR" dirty="0"/>
              <a:t>au sein de l’entreprise Algo, </a:t>
            </a:r>
          </a:p>
          <a:p>
            <a:endParaRPr lang="fr-FR" dirty="0"/>
          </a:p>
          <a:p>
            <a:endParaRPr lang="fr-FR" dirty="0"/>
          </a:p>
          <a:p>
            <a:r>
              <a:rPr lang="fr-FR" dirty="0"/>
              <a:t>Pour cela je vais suivre le plan suivant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-nous allons commencer par établir le contexte général de notre projet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-Ensuite on va aborder la conduite du projet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-puis la conception de projet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-Réalisation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-et enfin, une conclusion </a:t>
            </a:r>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2</a:t>
            </a:fld>
            <a:endParaRPr lang="id-ID"/>
          </a:p>
        </p:txBody>
      </p:sp>
    </p:spTree>
    <p:extLst>
      <p:ext uri="{BB962C8B-B14F-4D97-AF65-F5344CB8AC3E}">
        <p14:creationId xmlns:p14="http://schemas.microsoft.com/office/powerpoint/2010/main" val="583424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EE000EEB-8338-48D7-8EE8-EE0082EF7602}" type="slidenum">
              <a:rPr lang="fr-FR" noProof="0" smtClean="0"/>
              <a:t>36</a:t>
            </a:fld>
            <a:endParaRPr lang="fr-FR" noProof="0"/>
          </a:p>
        </p:txBody>
      </p:sp>
    </p:spTree>
    <p:extLst>
      <p:ext uri="{BB962C8B-B14F-4D97-AF65-F5344CB8AC3E}">
        <p14:creationId xmlns:p14="http://schemas.microsoft.com/office/powerpoint/2010/main" val="3329304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09b4fee97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09b4fee97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200" kern="1200" dirty="0">
                <a:solidFill>
                  <a:schemeClr val="tx1"/>
                </a:solidFill>
                <a:effectLst/>
                <a:latin typeface="+mn-lt"/>
                <a:ea typeface="+mn-ea"/>
                <a:cs typeface="+mn-cs"/>
              </a:rPr>
              <a:t>Mon projet de fin d’études avait pour objectif d’améliorer la qualité de</a:t>
            </a:r>
            <a:r>
              <a:rPr lang="fr-FR" sz="1200" kern="1200" baseline="0" dirty="0">
                <a:solidFill>
                  <a:schemeClr val="tx1"/>
                </a:solidFill>
                <a:effectLst/>
                <a:latin typeface="+mn-lt"/>
                <a:ea typeface="+mn-ea"/>
                <a:cs typeface="+mn-cs"/>
              </a:rPr>
              <a:t> l’application ou bien le </a:t>
            </a:r>
            <a:r>
              <a:rPr lang="fr-FR" sz="1200" kern="1200" baseline="0" dirty="0" err="1">
                <a:solidFill>
                  <a:schemeClr val="tx1"/>
                </a:solidFill>
                <a:effectLst/>
                <a:latin typeface="+mn-lt"/>
                <a:ea typeface="+mn-ea"/>
                <a:cs typeface="+mn-cs"/>
              </a:rPr>
              <a:t>sys</a:t>
            </a:r>
            <a:r>
              <a:rPr lang="fr-FR" sz="1200" kern="1200" baseline="0" dirty="0">
                <a:solidFill>
                  <a:schemeClr val="tx1"/>
                </a:solidFill>
                <a:effectLst/>
                <a:latin typeface="+mn-lt"/>
                <a:ea typeface="+mn-ea"/>
                <a:cs typeface="+mn-cs"/>
              </a:rPr>
              <a:t>  «ONP»</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Arial" panose="020B0604020202020204" pitchFamily="34" charset="0"/>
              </a:rPr>
              <a:t>Ce projet était pour moi une occasion intéressante pour s’</a:t>
            </a:r>
            <a:r>
              <a:rPr lang="fr-FR" sz="1200" dirty="0" err="1">
                <a:effectLst/>
                <a:latin typeface="Calibri" panose="020F0502020204030204" pitchFamily="34" charset="0"/>
                <a:ea typeface="Calibri" panose="020F0502020204030204" pitchFamily="34" charset="0"/>
                <a:cs typeface="Arial" panose="020B0604020202020204" pitchFamily="34" charset="0"/>
              </a:rPr>
              <a:t>ameliore</a:t>
            </a:r>
            <a:r>
              <a:rPr lang="fr-FR" sz="1200" dirty="0">
                <a:effectLst/>
                <a:latin typeface="Calibri" panose="020F0502020204030204" pitchFamily="34" charset="0"/>
                <a:ea typeface="Calibri" panose="020F0502020204030204" pitchFamily="34" charset="0"/>
                <a:cs typeface="Arial" panose="020B0604020202020204" pitchFamily="34" charset="0"/>
              </a:rPr>
              <a:t> dans le domaine de </a:t>
            </a:r>
            <a:r>
              <a:rPr lang="fr-FR" sz="1200" dirty="0" err="1">
                <a:effectLst/>
                <a:latin typeface="Calibri" panose="020F0502020204030204" pitchFamily="34" charset="0"/>
                <a:ea typeface="Calibri" panose="020F0502020204030204" pitchFamily="34" charset="0"/>
                <a:cs typeface="Arial" panose="020B0604020202020204" pitchFamily="34" charset="0"/>
              </a:rPr>
              <a:t>developemment</a:t>
            </a: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réalisation de ce projet m’a permis d’acquérir des connaissances et des compétences </a:t>
            </a:r>
            <a:r>
              <a:rPr lang="fr-FR" sz="1200" dirty="0"/>
              <a:t>technique ainsi qu’ interpersonnelle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Finalement je vous </a:t>
            </a:r>
            <a:r>
              <a:rPr lang="fr-FR" sz="1200" kern="1200" dirty="0" err="1">
                <a:solidFill>
                  <a:schemeClr val="tx1"/>
                </a:solidFill>
                <a:effectLst/>
                <a:latin typeface="+mn-lt"/>
                <a:ea typeface="+mn-ea"/>
                <a:cs typeface="+mn-cs"/>
              </a:rPr>
              <a:t>rem</a:t>
            </a:r>
            <a:r>
              <a:rPr lang="fr-FR" dirty="0" err="1"/>
              <a:t>erci</a:t>
            </a:r>
            <a:r>
              <a:rPr lang="fr-FR" dirty="0"/>
              <a:t> pour votre attention</a:t>
            </a:r>
          </a:p>
          <a:p>
            <a:endParaRPr lang="fr-MA"/>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Tree>
    <p:extLst>
      <p:ext uri="{BB962C8B-B14F-4D97-AF65-F5344CB8AC3E}">
        <p14:creationId xmlns:p14="http://schemas.microsoft.com/office/powerpoint/2010/main" val="1703919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Finalement je vous </a:t>
            </a:r>
            <a:r>
              <a:rPr lang="fr-FR" sz="1200" kern="1200" dirty="0" err="1">
                <a:solidFill>
                  <a:schemeClr val="tx1"/>
                </a:solidFill>
                <a:effectLst/>
                <a:latin typeface="+mn-lt"/>
                <a:ea typeface="+mn-ea"/>
                <a:cs typeface="+mn-cs"/>
              </a:rPr>
              <a:t>rem</a:t>
            </a:r>
            <a:r>
              <a:rPr lang="fr-FR" dirty="0" err="1"/>
              <a:t>erci</a:t>
            </a:r>
            <a:r>
              <a:rPr lang="fr-FR" dirty="0"/>
              <a:t> pour votre attention</a:t>
            </a:r>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39</a:t>
            </a:fld>
            <a:endParaRPr lang="id-ID"/>
          </a:p>
        </p:txBody>
      </p:sp>
    </p:spTree>
    <p:extLst>
      <p:ext uri="{BB962C8B-B14F-4D97-AF65-F5344CB8AC3E}">
        <p14:creationId xmlns:p14="http://schemas.microsoft.com/office/powerpoint/2010/main" val="74960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Bonjour a vous tous j’espere que vous allez bien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Aujourdhui je vais vous presenter mon sujet de projet de fin d’étude intitule “</a:t>
            </a:r>
            <a:r>
              <a:rPr lang="en-US" sz="1200" b="1" dirty="0"/>
              <a:t>Conception et Réalisation d'une solution d'automatisation des tests sur le projet</a:t>
            </a:r>
            <a:r>
              <a:rPr lang="en-US" sz="1200" b="1" baseline="0" dirty="0"/>
              <a:t> </a:t>
            </a:r>
            <a:r>
              <a:rPr lang="en-US" sz="1200" b="1" dirty="0"/>
              <a:t>SMART-CONV</a:t>
            </a:r>
            <a:r>
              <a:rPr lang="en-US" dirty="0"/>
              <a:t>”</a:t>
            </a:r>
          </a:p>
          <a:p>
            <a:endParaRPr lang="en-US" dirty="0"/>
          </a:p>
          <a:p>
            <a:r>
              <a:rPr lang="en-US" dirty="0"/>
              <a:t>Mais avant de passer  à la presentation je voudrais tout d’abord vous remercier chers memebre de jurés pour votre presence et votre acceptation d’evaluer mon travail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Je tiens aussi a remercier </a:t>
            </a: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Mr. BELASLA El Mehdi</a:t>
            </a:r>
            <a:r>
              <a:rPr lang="fr-FR" b="1" baseline="0" dirty="0">
                <a:solidFill>
                  <a:srgbClr val="233544"/>
                </a:solidFill>
                <a:latin typeface="PT Sans" panose="020B0503020203020204" pitchFamily="34" charset="0"/>
                <a:ea typeface="Cambria" panose="02040503050406030204" pitchFamily="18" charset="0"/>
                <a:cs typeface="Cambria" panose="02040503050406030204" pitchFamily="18" charset="0"/>
              </a:rPr>
              <a:t> </a:t>
            </a:r>
            <a:r>
              <a:rPr lang="en-US" dirty="0"/>
              <a:t>mon encadrant interne au sein de l’emsi pour sa génerosité, ses conseils judicieux et sa disponibilité malgré ses charges professionelle</a:t>
            </a:r>
          </a:p>
        </p:txBody>
      </p:sp>
    </p:spTree>
    <p:extLst>
      <p:ext uri="{BB962C8B-B14F-4D97-AF65-F5344CB8AC3E}">
        <p14:creationId xmlns:p14="http://schemas.microsoft.com/office/powerpoint/2010/main" val="20313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Contexte générale</a:t>
            </a:r>
          </a:p>
          <a:p>
            <a:r>
              <a:rPr lang="fr-FR" dirty="0"/>
              <a:t>On va tout </a:t>
            </a:r>
            <a:r>
              <a:rPr lang="fr-FR" dirty="0" err="1"/>
              <a:t>dabor</a:t>
            </a:r>
            <a:r>
              <a:rPr lang="fr-FR" dirty="0"/>
              <a:t> </a:t>
            </a:r>
            <a:r>
              <a:rPr lang="fr-FR" dirty="0" err="1"/>
              <a:t>commancais</a:t>
            </a:r>
            <a:r>
              <a:rPr lang="fr-FR" dirty="0"/>
              <a:t> par définir l’entreprise</a:t>
            </a:r>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3</a:t>
            </a:fld>
            <a:endParaRPr lang="id-ID"/>
          </a:p>
        </p:txBody>
      </p:sp>
    </p:spTree>
    <p:extLst>
      <p:ext uri="{BB962C8B-B14F-4D97-AF65-F5344CB8AC3E}">
        <p14:creationId xmlns:p14="http://schemas.microsoft.com/office/powerpoint/2010/main" val="463103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rPr>
              <a:t>Pendant le premier jour on a </a:t>
            </a:r>
            <a:r>
              <a:rPr lang="fr-FR" sz="1200" dirty="0" err="1">
                <a:effectLst/>
                <a:latin typeface="Calibri" panose="020F0502020204030204" pitchFamily="34" charset="0"/>
                <a:ea typeface="Calibri" panose="020F0502020204030204" pitchFamily="34" charset="0"/>
              </a:rPr>
              <a:t>racontre</a:t>
            </a:r>
            <a:r>
              <a:rPr lang="fr-FR" sz="1200" dirty="0">
                <a:effectLst/>
                <a:latin typeface="Calibri" panose="020F0502020204030204" pitchFamily="34" charset="0"/>
                <a:ea typeface="Calibri" panose="020F0502020204030204" pitchFamily="34" charset="0"/>
              </a:rPr>
              <a:t> le CEO  d’algo </a:t>
            </a:r>
            <a:r>
              <a:rPr lang="fr-FR" sz="1200" dirty="0" err="1">
                <a:effectLst/>
                <a:latin typeface="Calibri" panose="020F0502020204030204" pitchFamily="34" charset="0"/>
                <a:ea typeface="Calibri" panose="020F0502020204030204" pitchFamily="34" charset="0"/>
              </a:rPr>
              <a:t>tarik</a:t>
            </a:r>
            <a:r>
              <a:rPr lang="fr-FR" sz="1200" dirty="0">
                <a:effectLst/>
                <a:latin typeface="Calibri" panose="020F0502020204030204" pitchFamily="34" charset="0"/>
                <a:ea typeface="Calibri" panose="020F0502020204030204" pitchFamily="34" charset="0"/>
              </a:rPr>
              <a:t>   on a </a:t>
            </a:r>
            <a:r>
              <a:rPr lang="fr-FR" sz="1200" dirty="0" err="1">
                <a:effectLst/>
                <a:latin typeface="Calibri" panose="020F0502020204030204" pitchFamily="34" charset="0"/>
                <a:ea typeface="Calibri" panose="020F0502020204030204" pitchFamily="34" charset="0"/>
              </a:rPr>
              <a:t>disccute</a:t>
            </a:r>
            <a:r>
              <a:rPr lang="fr-FR" sz="1200" dirty="0">
                <a:effectLst/>
                <a:latin typeface="Calibri" panose="020F0502020204030204" pitchFamily="34" charset="0"/>
                <a:ea typeface="Calibri" panose="020F0502020204030204" pitchFamily="34" charset="0"/>
              </a:rPr>
              <a:t> , et il nous a dit que le mot </a:t>
            </a:r>
            <a:r>
              <a:rPr lang="fr-FR" sz="1200" dirty="0" err="1">
                <a:effectLst/>
                <a:latin typeface="Calibri" panose="020F0502020204030204" pitchFamily="34" charset="0"/>
                <a:ea typeface="Calibri" panose="020F0502020204030204" pitchFamily="34" charset="0"/>
              </a:rPr>
              <a:t>mot</a:t>
            </a:r>
            <a:r>
              <a:rPr lang="fr-FR" sz="1200" dirty="0">
                <a:effectLst/>
                <a:latin typeface="Calibri" panose="020F0502020204030204" pitchFamily="34" charset="0"/>
                <a:ea typeface="Calibri" panose="020F0502020204030204" pitchFamily="34" charset="0"/>
              </a:rPr>
              <a:t> algo est inspire du mot algorithme ce qui m’a attire de </a:t>
            </a:r>
            <a:r>
              <a:rPr lang="fr-FR" sz="1200" dirty="0" err="1">
                <a:effectLst/>
                <a:latin typeface="Calibri" panose="020F0502020204030204" pitchFamily="34" charset="0"/>
                <a:ea typeface="Calibri" panose="020F0502020204030204" pitchFamily="34" charset="0"/>
              </a:rPr>
              <a:t>contunie</a:t>
            </a:r>
            <a:r>
              <a:rPr lang="fr-FR" sz="1200" dirty="0">
                <a:effectLst/>
                <a:latin typeface="Calibri" panose="020F0502020204030204" pitchFamily="34" charset="0"/>
                <a:ea typeface="Calibri" panose="020F0502020204030204" pitchFamily="34" charset="0"/>
              </a:rPr>
              <a:t> le stage chez algo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rPr>
              <a:t>- ALGO CONSULTING GROUP (ALGO) est une société innovante en conseil, ingénierie et architecture des systèmes d’information.( cela comprend la </a:t>
            </a:r>
            <a:r>
              <a:rPr lang="fr-FR" sz="1200" dirty="0" err="1">
                <a:effectLst/>
                <a:latin typeface="Calibri" panose="020F0502020204030204" pitchFamily="34" charset="0"/>
                <a:ea typeface="Calibri" panose="020F0502020204030204" pitchFamily="34" charset="0"/>
              </a:rPr>
              <a:t>Transf</a:t>
            </a:r>
            <a:r>
              <a:rPr lang="fr-FR" sz="1200" dirty="0">
                <a:effectLst/>
                <a:latin typeface="Calibri" panose="020F0502020204030204" pitchFamily="34" charset="0"/>
                <a:ea typeface="Calibri" panose="020F0502020204030204" pitchFamily="34" charset="0"/>
              </a:rPr>
              <a:t>…. Et La </a:t>
            </a:r>
            <a:r>
              <a:rPr lang="fr-FR" sz="1200" dirty="0" err="1">
                <a:effectLst/>
                <a:latin typeface="Calibri" panose="020F0502020204030204" pitchFamily="34" charset="0"/>
                <a:ea typeface="Calibri" panose="020F0502020204030204" pitchFamily="34" charset="0"/>
              </a:rPr>
              <a:t>secur</a:t>
            </a:r>
            <a:r>
              <a:rPr lang="fr-FR" sz="1200" dirty="0">
                <a:effectLst/>
                <a:latin typeface="Calibri" panose="020F0502020204030204" pitchFamily="34" charset="0"/>
                <a:ea typeface="Calibri" panose="020F050202020403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rPr>
              <a:t>- ALGO CONSULTING GROUP (ALGO) est une société innovante en conseil, ingénierie et architecture des systèmes d’information.( cela comprend la Transformation </a:t>
            </a:r>
            <a:r>
              <a:rPr lang="fr-FR" sz="1200" dirty="0" err="1">
                <a:effectLst/>
                <a:latin typeface="Calibri" panose="020F0502020204030204" pitchFamily="34" charset="0"/>
                <a:ea typeface="Calibri" panose="020F0502020204030204" pitchFamily="34" charset="0"/>
                <a:cs typeface="Calibri" panose="020F0502020204030204" pitchFamily="34" charset="0"/>
              </a:rPr>
              <a:t>dig</a:t>
            </a:r>
            <a:r>
              <a:rPr lang="fr-FR" sz="1200" dirty="0">
                <a:effectLst/>
                <a:latin typeface="Calibri" panose="020F0502020204030204" pitchFamily="34" charset="0"/>
                <a:ea typeface="Calibri" panose="020F0502020204030204" pitchFamily="34" charset="0"/>
                <a:cs typeface="Calibri" panose="020F0502020204030204" pitchFamily="34" charset="0"/>
              </a:rPr>
              <a:t> sécurité informatique et d’autre chose on va les voir par la suite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Calibri" panose="020F0502020204030204" pitchFamily="34" charset="0"/>
              </a:rPr>
              <a:t>Cette entreprise a </a:t>
            </a:r>
            <a:r>
              <a:rPr lang="fr-FR" sz="1200" dirty="0" err="1">
                <a:effectLst/>
                <a:latin typeface="Calibri" panose="020F0502020204030204" pitchFamily="34" charset="0"/>
                <a:ea typeface="Calibri" panose="020F0502020204030204" pitchFamily="34" charset="0"/>
                <a:cs typeface="Calibri" panose="020F0502020204030204" pitchFamily="34" charset="0"/>
              </a:rPr>
              <a:t>ete</a:t>
            </a:r>
            <a:r>
              <a:rPr lang="fr-FR" sz="1200" dirty="0">
                <a:effectLst/>
                <a:latin typeface="Calibri" panose="020F0502020204030204" pitchFamily="34" charset="0"/>
                <a:ea typeface="Calibri" panose="020F0502020204030204" pitchFamily="34" charset="0"/>
                <a:cs typeface="Calibri" panose="020F0502020204030204" pitchFamily="34" charset="0"/>
              </a:rPr>
              <a:t> créer en 2007</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Calibri" panose="020F0502020204030204" pitchFamily="34" charset="0"/>
              </a:rPr>
              <a:t>Et il est situe a rabat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Calibri" panose="020F0502020204030204" pitchFamily="34" charset="0"/>
              </a:rPr>
              <a:t>Avec un </a:t>
            </a:r>
            <a:r>
              <a:rPr lang="fr-FR" dirty="0"/>
              <a:t>son </a:t>
            </a:r>
            <a:r>
              <a:rPr lang="fr-FR" dirty="0" err="1"/>
              <a:t>chiiffre</a:t>
            </a:r>
            <a:r>
              <a:rPr lang="fr-FR" dirty="0"/>
              <a:t> d’affaire est de </a:t>
            </a:r>
            <a:r>
              <a:rPr lang="fr-FR" b="0" i="0" dirty="0">
                <a:solidFill>
                  <a:srgbClr val="D1D5DB"/>
                </a:solidFill>
                <a:effectLst/>
                <a:latin typeface="Söhne"/>
              </a:rPr>
              <a:t>Deux millions huit cent mille dirhams.</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Calibri" panose="020F0502020204030204" pitchFamily="34" charset="0"/>
              </a:rPr>
              <a:t>- ALGO est un partenaire engagé mondialement auprès de Microsoft, SAP, Oracle et IBM avec qui nous collaborons sur les zones : Africaines, Moyen-Orientales et Américaines. </a:t>
            </a:r>
            <a:endParaRPr lang="fr-FR" dirty="0"/>
          </a:p>
          <a:p>
            <a:r>
              <a:rPr lang="fr-FR" b="0" i="0" dirty="0">
                <a:solidFill>
                  <a:srgbClr val="D1D5DB"/>
                </a:solidFill>
                <a:effectLst/>
                <a:latin typeface="Söhne"/>
              </a:rPr>
              <a:t>Il  contient plus 60 clients </a:t>
            </a:r>
            <a:endParaRPr lang="en-US" b="0" i="0" dirty="0">
              <a:solidFill>
                <a:srgbClr val="D1D5DB"/>
              </a:solidFill>
              <a:effectLst/>
              <a:latin typeface="Söhne"/>
            </a:endParaRPr>
          </a:p>
          <a:p>
            <a:endParaRPr lang="fr-MA" dirty="0"/>
          </a:p>
        </p:txBody>
      </p:sp>
      <p:sp>
        <p:nvSpPr>
          <p:cNvPr id="4" name="Slide Number Placeholder 3"/>
          <p:cNvSpPr>
            <a:spLocks noGrp="1"/>
          </p:cNvSpPr>
          <p:nvPr>
            <p:ph type="sldNum" sz="quarter" idx="5"/>
          </p:nvPr>
        </p:nvSpPr>
        <p:spPr/>
        <p:txBody>
          <a:bodyPr/>
          <a:lstStyle/>
          <a:p>
            <a:fld id="{799976E4-797C-4F05-9DF0-36CAB1AFE37C}" type="slidenum">
              <a:rPr lang="id-ID" smtClean="0"/>
              <a:t>5</a:t>
            </a:fld>
            <a:endParaRPr lang="id-ID"/>
          </a:p>
        </p:txBody>
      </p:sp>
    </p:spTree>
    <p:extLst>
      <p:ext uri="{BB962C8B-B14F-4D97-AF65-F5344CB8AC3E}">
        <p14:creationId xmlns:p14="http://schemas.microsoft.com/office/powerpoint/2010/main" val="424219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D1D5DB"/>
                </a:solidFill>
                <a:effectLst/>
                <a:latin typeface="Söhne"/>
              </a:rPr>
              <a:t>- la figure suivant contient certains client comme ONCF, Barid </a:t>
            </a:r>
            <a:r>
              <a:rPr lang="fr-FR" b="0" i="0" dirty="0" err="1">
                <a:solidFill>
                  <a:srgbClr val="D1D5DB"/>
                </a:solidFill>
                <a:effectLst/>
                <a:latin typeface="Söhne"/>
              </a:rPr>
              <a:t>bank</a:t>
            </a:r>
            <a:r>
              <a:rPr lang="fr-FR" b="0" i="0" dirty="0">
                <a:solidFill>
                  <a:srgbClr val="D1D5DB"/>
                </a:solidFill>
                <a:effectLst/>
                <a:latin typeface="Söhne"/>
              </a:rPr>
              <a:t>, ONP, </a:t>
            </a:r>
            <a:r>
              <a:rPr lang="fr-FR" b="0" i="0" dirty="0" err="1">
                <a:solidFill>
                  <a:srgbClr val="D1D5DB"/>
                </a:solidFill>
                <a:effectLst/>
                <a:latin typeface="Söhne"/>
              </a:rPr>
              <a:t>bank</a:t>
            </a:r>
            <a:r>
              <a:rPr lang="fr-FR" b="0" i="0" dirty="0">
                <a:solidFill>
                  <a:srgbClr val="D1D5DB"/>
                </a:solidFill>
                <a:effectLst/>
                <a:latin typeface="Söhne"/>
              </a:rPr>
              <a:t> </a:t>
            </a:r>
            <a:r>
              <a:rPr lang="fr-FR" b="0" i="0" dirty="0" err="1">
                <a:solidFill>
                  <a:srgbClr val="D1D5DB"/>
                </a:solidFill>
                <a:effectLst/>
                <a:latin typeface="Söhne"/>
              </a:rPr>
              <a:t>maghrib</a:t>
            </a:r>
            <a:r>
              <a:rPr lang="fr-FR" b="0" i="0" dirty="0">
                <a:solidFill>
                  <a:srgbClr val="D1D5DB"/>
                </a:solidFill>
                <a:effectLst/>
                <a:latin typeface="Söhne"/>
              </a:rPr>
              <a:t> et </a:t>
            </a:r>
            <a:r>
              <a:rPr lang="fr-FR" b="0" i="0" dirty="0" err="1">
                <a:solidFill>
                  <a:srgbClr val="D1D5DB"/>
                </a:solidFill>
                <a:effectLst/>
                <a:latin typeface="Söhne"/>
              </a:rPr>
              <a:t>ect</a:t>
            </a:r>
            <a:r>
              <a:rPr lang="fr-FR" b="0" i="0" dirty="0">
                <a:solidFill>
                  <a:srgbClr val="D1D5DB"/>
                </a:solidFill>
                <a:effectLst/>
                <a:latin typeface="Söhne"/>
              </a:rPr>
              <a:t>.</a:t>
            </a:r>
          </a:p>
          <a:p>
            <a:endParaRPr lang="fr-FR" dirty="0"/>
          </a:p>
        </p:txBody>
      </p:sp>
      <p:sp>
        <p:nvSpPr>
          <p:cNvPr id="4" name="Slide Number Placeholder 3"/>
          <p:cNvSpPr>
            <a:spLocks noGrp="1"/>
          </p:cNvSpPr>
          <p:nvPr>
            <p:ph type="sldNum" sz="quarter" idx="5"/>
          </p:nvPr>
        </p:nvSpPr>
        <p:spPr/>
        <p:txBody>
          <a:bodyPr/>
          <a:lstStyle/>
          <a:p>
            <a:fld id="{B68D2766-C49B-4C1A-9FEE-6F146754B02B}" type="slidenum">
              <a:rPr lang="en-US" smtClean="0"/>
              <a:t>6</a:t>
            </a:fld>
            <a:endParaRPr lang="en-US"/>
          </a:p>
        </p:txBody>
      </p:sp>
    </p:spTree>
    <p:extLst>
      <p:ext uri="{BB962C8B-B14F-4D97-AF65-F5344CB8AC3E}">
        <p14:creationId xmlns:p14="http://schemas.microsoft.com/office/powerpoint/2010/main" val="893121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baseline="0" dirty="0">
                <a:solidFill>
                  <a:srgbClr val="000000"/>
                </a:solidFill>
                <a:latin typeface="Times New Roman" panose="02020603050405020304" pitchFamily="18" charset="0"/>
              </a:rPr>
              <a:t>Voici les </a:t>
            </a:r>
            <a:r>
              <a:rPr lang="fr-FR" dirty="0">
                <a:solidFill>
                  <a:schemeClr val="accent1"/>
                </a:solidFill>
                <a:ea typeface="ＭＳ Ｐゴシック" pitchFamily="34" charset="-128"/>
              </a:rPr>
              <a:t>Services TIC que l’entreprise offre a ces client :</a:t>
            </a:r>
          </a:p>
          <a:p>
            <a:r>
              <a:rPr lang="fr-FR" dirty="0">
                <a:solidFill>
                  <a:schemeClr val="accent1"/>
                </a:solidFill>
                <a:ea typeface="ＭＳ Ｐゴシック" pitchFamily="34" charset="-128"/>
              </a:rPr>
              <a:t>       Comme on a déjà cite la </a:t>
            </a:r>
            <a:r>
              <a:rPr lang="fr-FR" dirty="0" err="1">
                <a:solidFill>
                  <a:schemeClr val="accent1"/>
                </a:solidFill>
                <a:ea typeface="ＭＳ Ｐゴシック" pitchFamily="34" charset="-128"/>
              </a:rPr>
              <a:t>transformatio</a:t>
            </a:r>
            <a:r>
              <a:rPr lang="fr-FR" dirty="0">
                <a:solidFill>
                  <a:schemeClr val="accent1"/>
                </a:solidFill>
                <a:ea typeface="ＭＳ Ｐゴシック" pitchFamily="34" charset="-128"/>
              </a:rPr>
              <a:t> digital et la sécurité informatique . La </a:t>
            </a:r>
            <a:r>
              <a:rPr lang="fr-FR" dirty="0" err="1">
                <a:solidFill>
                  <a:schemeClr val="accent1"/>
                </a:solidFill>
                <a:ea typeface="ＭＳ Ｐゴシック" pitchFamily="34" charset="-128"/>
              </a:rPr>
              <a:t>societe</a:t>
            </a:r>
            <a:r>
              <a:rPr lang="fr-FR" dirty="0">
                <a:solidFill>
                  <a:schemeClr val="accent1"/>
                </a:solidFill>
                <a:ea typeface="ＭＳ Ｐゴシック" pitchFamily="34" charset="-128"/>
              </a:rPr>
              <a:t> offre aussi a ces clients la gestion de transition vers le cloud ainsi que l’optimisation des </a:t>
            </a:r>
            <a:r>
              <a:rPr lang="fr-FR" dirty="0" err="1">
                <a:solidFill>
                  <a:schemeClr val="accent1"/>
                </a:solidFill>
                <a:ea typeface="ＭＳ Ｐゴシック" pitchFamily="34" charset="-128"/>
              </a:rPr>
              <a:t>operation</a:t>
            </a:r>
            <a:r>
              <a:rPr lang="fr-FR" dirty="0">
                <a:solidFill>
                  <a:schemeClr val="accent1"/>
                </a:solidFill>
                <a:ea typeface="ＭＳ Ｐゴシック" pitchFamily="34" charset="-128"/>
              </a:rPr>
              <a:t> et d’autre chose.</a:t>
            </a:r>
          </a:p>
          <a:p>
            <a:endParaRPr lang="fr-FR" dirty="0">
              <a:solidFill>
                <a:schemeClr val="accent1"/>
              </a:solidFill>
              <a:ea typeface="ＭＳ Ｐゴシック"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Maintenant que nous avons examiné en détail nos offres de services aux clients, Passons rapidement à notre organigramme</a:t>
            </a:r>
          </a:p>
          <a:p>
            <a:endParaRPr lang="fr-FR" dirty="0"/>
          </a:p>
        </p:txBody>
      </p:sp>
      <p:sp>
        <p:nvSpPr>
          <p:cNvPr id="4" name="Slide Number Placeholder 3"/>
          <p:cNvSpPr>
            <a:spLocks noGrp="1"/>
          </p:cNvSpPr>
          <p:nvPr>
            <p:ph type="sldNum" sz="quarter" idx="5"/>
          </p:nvPr>
        </p:nvSpPr>
        <p:spPr/>
        <p:txBody>
          <a:bodyPr/>
          <a:lstStyle/>
          <a:p>
            <a:fld id="{B68D2766-C49B-4C1A-9FEE-6F146754B02B}" type="slidenum">
              <a:rPr lang="en-US" smtClean="0"/>
              <a:t>7</a:t>
            </a:fld>
            <a:endParaRPr lang="en-US"/>
          </a:p>
        </p:txBody>
      </p:sp>
    </p:spTree>
    <p:extLst>
      <p:ext uri="{BB962C8B-B14F-4D97-AF65-F5344CB8AC3E}">
        <p14:creationId xmlns:p14="http://schemas.microsoft.com/office/powerpoint/2010/main" val="753930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D1D5DB"/>
                </a:solidFill>
                <a:effectLst/>
                <a:latin typeface="Söhne"/>
              </a:rPr>
              <a:t>Maintenant que nous avons examiné nos offres de services aux clients, Passons rapidement à notre organigramme</a:t>
            </a:r>
          </a:p>
          <a:p>
            <a:endParaRPr lang="fr-FR" b="0" i="0" dirty="0">
              <a:solidFill>
                <a:srgbClr val="D1D5DB"/>
              </a:solidFill>
              <a:effectLst/>
              <a:latin typeface="Söhne"/>
            </a:endParaRPr>
          </a:p>
          <a:p>
            <a:r>
              <a:rPr lang="fr-FR" b="0" i="0" dirty="0">
                <a:solidFill>
                  <a:srgbClr val="D1D5DB"/>
                </a:solidFill>
                <a:effectLst/>
                <a:latin typeface="Söhne"/>
              </a:rPr>
              <a:t>En haut de la pyramide, nous avons Tarik </a:t>
            </a:r>
            <a:r>
              <a:rPr lang="fr-FR" b="0" i="0" dirty="0" err="1">
                <a:solidFill>
                  <a:srgbClr val="D1D5DB"/>
                </a:solidFill>
                <a:effectLst/>
                <a:latin typeface="Söhne"/>
              </a:rPr>
              <a:t>Fadili</a:t>
            </a:r>
            <a:r>
              <a:rPr lang="fr-FR" b="0" i="0" dirty="0">
                <a:solidFill>
                  <a:srgbClr val="D1D5DB"/>
                </a:solidFill>
                <a:effectLst/>
                <a:latin typeface="Söhne"/>
              </a:rPr>
              <a:t> qui est le PDG de la </a:t>
            </a:r>
            <a:r>
              <a:rPr lang="fr-FR" b="0" i="0" dirty="0" err="1">
                <a:solidFill>
                  <a:srgbClr val="D1D5DB"/>
                </a:solidFill>
                <a:effectLst/>
                <a:latin typeface="Söhne"/>
              </a:rPr>
              <a:t>societe</a:t>
            </a:r>
            <a:r>
              <a:rPr lang="fr-FR" b="0" i="0" dirty="0">
                <a:solidFill>
                  <a:srgbClr val="D1D5DB"/>
                </a:solidFill>
                <a:effectLst/>
                <a:latin typeface="Söhne"/>
              </a:rPr>
              <a:t>,	</a:t>
            </a:r>
            <a:endParaRPr lang="fr-FR" sz="1200" b="0" i="0" u="none" strike="noStrike" baseline="0" dirty="0">
              <a:solidFill>
                <a:srgbClr val="000000"/>
              </a:solidFill>
              <a:latin typeface="Times New Roman" panose="02020603050405020304" pitchFamily="18" charset="0"/>
            </a:endParaRPr>
          </a:p>
          <a:p>
            <a:r>
              <a:rPr lang="fr-FR" sz="1200" b="0" i="0" u="none" strike="noStrike" baseline="0" dirty="0">
                <a:solidFill>
                  <a:srgbClr val="000000"/>
                </a:solidFill>
                <a:latin typeface="Times New Roman" panose="02020603050405020304" pitchFamily="18" charset="0"/>
              </a:rPr>
              <a:t>Au milieu de l’</a:t>
            </a:r>
            <a:r>
              <a:rPr lang="fr-FR" sz="1200" b="0" i="0" u="none" strike="noStrike" baseline="0" dirty="0" err="1">
                <a:solidFill>
                  <a:srgbClr val="000000"/>
                </a:solidFill>
                <a:latin typeface="Times New Roman" panose="02020603050405020304" pitchFamily="18" charset="0"/>
              </a:rPr>
              <a:t>heiarchie</a:t>
            </a:r>
            <a:r>
              <a:rPr lang="fr-FR" sz="1200" b="0" i="0" u="none" strike="noStrike" baseline="0" dirty="0">
                <a:solidFill>
                  <a:srgbClr val="000000"/>
                </a:solidFill>
                <a:latin typeface="Times New Roman" panose="02020603050405020304" pitchFamily="18" charset="0"/>
              </a:rPr>
              <a:t> on a directeur adjoint qui est responsable ( des chefs de projets , </a:t>
            </a:r>
            <a:r>
              <a:rPr lang="fr-FR" sz="1200" b="0" i="0" u="none" strike="noStrike" baseline="0" dirty="0" err="1">
                <a:solidFill>
                  <a:srgbClr val="000000"/>
                </a:solidFill>
                <a:latin typeface="Times New Roman" panose="02020603050405020304" pitchFamily="18" charset="0"/>
              </a:rPr>
              <a:t>equipe</a:t>
            </a:r>
            <a:r>
              <a:rPr lang="fr-FR" sz="1200" b="0" i="0" u="none" strike="noStrike" baseline="0" dirty="0">
                <a:solidFill>
                  <a:srgbClr val="000000"/>
                </a:solidFill>
                <a:latin typeface="Times New Roman" panose="02020603050405020304" pitchFamily="18" charset="0"/>
              </a:rPr>
              <a:t> commercial, </a:t>
            </a:r>
            <a:r>
              <a:rPr lang="fr-FR" sz="1200" b="0" i="0" u="none" strike="noStrike" baseline="0" dirty="0" err="1">
                <a:solidFill>
                  <a:srgbClr val="000000"/>
                </a:solidFill>
                <a:latin typeface="Times New Roman" panose="02020603050405020304" pitchFamily="18" charset="0"/>
              </a:rPr>
              <a:t>equie</a:t>
            </a:r>
            <a:r>
              <a:rPr lang="fr-FR" sz="1200" b="0" i="0" u="none" strike="noStrike" baseline="0" dirty="0">
                <a:solidFill>
                  <a:srgbClr val="000000"/>
                </a:solidFill>
                <a:latin typeface="Times New Roman" panose="02020603050405020304" pitchFamily="18" charset="0"/>
              </a:rPr>
              <a:t> administrative, </a:t>
            </a:r>
            <a:r>
              <a:rPr lang="fr-FR" sz="1200" b="0" i="0" u="none" strike="noStrike" baseline="0" dirty="0" err="1">
                <a:solidFill>
                  <a:srgbClr val="000000"/>
                </a:solidFill>
                <a:latin typeface="Times New Roman" panose="02020603050405020304" pitchFamily="18" charset="0"/>
              </a:rPr>
              <a:t>equipe</a:t>
            </a:r>
            <a:r>
              <a:rPr lang="fr-FR" sz="1200" b="0" i="0" u="none" strike="noStrike" baseline="0" dirty="0">
                <a:solidFill>
                  <a:srgbClr val="000000"/>
                </a:solidFill>
                <a:latin typeface="Times New Roman" panose="02020603050405020304" pitchFamily="18" charset="0"/>
              </a:rPr>
              <a:t> </a:t>
            </a:r>
            <a:r>
              <a:rPr lang="fr-FR" sz="1200" b="0" i="0" u="none" strike="noStrike" baseline="0" dirty="0" err="1">
                <a:solidFill>
                  <a:srgbClr val="000000"/>
                </a:solidFill>
                <a:latin typeface="Times New Roman" panose="02020603050405020304" pitchFamily="18" charset="0"/>
              </a:rPr>
              <a:t>finanier</a:t>
            </a:r>
            <a:r>
              <a:rPr lang="fr-FR" sz="1200" b="0" i="0" u="none" strike="noStrike" baseline="0" dirty="0">
                <a:solidFill>
                  <a:srgbClr val="000000"/>
                </a:solidFill>
                <a:latin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solidFill>
                  <a:srgbClr val="000000"/>
                </a:solidFill>
                <a:latin typeface="Times New Roman" panose="02020603050405020304" pitchFamily="18" charset="0"/>
              </a:rPr>
              <a:t>Le chefs de projets supervise l’</a:t>
            </a:r>
            <a:r>
              <a:rPr lang="fr-FR" sz="1200" b="0" i="0" u="none" strike="noStrike" baseline="0" dirty="0" err="1">
                <a:solidFill>
                  <a:srgbClr val="000000"/>
                </a:solidFill>
                <a:latin typeface="Times New Roman" panose="02020603050405020304" pitchFamily="18" charset="0"/>
              </a:rPr>
              <a:t>equie</a:t>
            </a:r>
            <a:r>
              <a:rPr lang="fr-FR" sz="1200" b="0" i="0" u="none" strike="noStrike" baseline="0" dirty="0">
                <a:solidFill>
                  <a:srgbClr val="000000"/>
                </a:solidFill>
                <a:latin typeface="Times New Roman" panose="02020603050405020304" pitchFamily="18" charset="0"/>
              </a:rPr>
              <a:t> de support ,recette ,</a:t>
            </a:r>
            <a:r>
              <a:rPr lang="fr-FR" sz="1200" b="0" i="0" u="none" strike="noStrike" baseline="0" dirty="0" err="1">
                <a:solidFill>
                  <a:srgbClr val="000000"/>
                </a:solidFill>
                <a:latin typeface="Times New Roman" panose="02020603050405020304" pitchFamily="18" charset="0"/>
              </a:rPr>
              <a:t>developpeur</a:t>
            </a:r>
            <a:r>
              <a:rPr lang="fr-FR" sz="1200" b="0" i="0" u="none" strike="noStrike" baseline="0" dirty="0">
                <a:solidFill>
                  <a:srgbClr val="000000"/>
                </a:solidFill>
                <a:latin typeface="Times New Roman" panose="02020603050405020304" pitchFamily="18" charset="0"/>
              </a:rPr>
              <a:t> ,</a:t>
            </a:r>
            <a:r>
              <a:rPr lang="en-US" sz="1200" b="0" i="0" dirty="0" err="1">
                <a:latin typeface="Segoe UI" panose="020B0502040204020203" pitchFamily="34" charset="0"/>
                <a:cs typeface="Segoe UI" panose="020B0502040204020203" pitchFamily="34" charset="0"/>
              </a:rPr>
              <a:t>Analystes</a:t>
            </a:r>
            <a:endParaRPr lang="en-US" sz="12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Du côté de l'équipe commerciale, nous avons des </a:t>
            </a:r>
            <a:r>
              <a:rPr lang="fr-FR" b="0" i="0" dirty="0" err="1">
                <a:solidFill>
                  <a:srgbClr val="D1D5DB"/>
                </a:solidFill>
                <a:effectLst/>
                <a:latin typeface="Söhne"/>
              </a:rPr>
              <a:t>account</a:t>
            </a:r>
            <a:r>
              <a:rPr lang="fr-FR" b="0" i="0" dirty="0">
                <a:solidFill>
                  <a:srgbClr val="D1D5DB"/>
                </a:solidFill>
                <a:effectLst/>
                <a:latin typeface="Söhne"/>
              </a:rPr>
              <a:t> managers chargés de nos relations clients.</a:t>
            </a:r>
          </a:p>
          <a:p>
            <a:pPr algn="l"/>
            <a:r>
              <a:rPr lang="fr-FR" sz="1200" b="0" i="0" u="none" strike="noStrike" baseline="0" dirty="0">
                <a:solidFill>
                  <a:srgbClr val="D1D5DB"/>
                </a:solidFill>
                <a:effectLst/>
                <a:latin typeface="Söhne"/>
              </a:rPr>
              <a:t>----</a:t>
            </a:r>
            <a:r>
              <a:rPr lang="fr-FR" sz="1800" b="0" i="0" u="none" strike="noStrike" baseline="0" dirty="0">
                <a:latin typeface="LMRoman12-Regular-Identity-H"/>
              </a:rPr>
              <a:t>En tant que membre du département de développement</a:t>
            </a:r>
            <a:r>
              <a:rPr lang="fr-FR" sz="1800" b="0" i="0" u="none" strike="noStrike" baseline="0" dirty="0">
                <a:solidFill>
                  <a:srgbClr val="D1D5DB"/>
                </a:solidFill>
                <a:effectLst/>
                <a:latin typeface="Söhne"/>
              </a:rPr>
              <a:t>. J’ai travaille </a:t>
            </a:r>
            <a:r>
              <a:rPr lang="fr-MA" sz="1800" b="0" i="0" u="none" strike="noStrike" baseline="0" dirty="0">
                <a:latin typeface="LMRoman12-Regular-Identity-H"/>
              </a:rPr>
              <a:t>en </a:t>
            </a:r>
            <a:r>
              <a:rPr lang="fr-FR" sz="1800" b="0" i="0" u="none" strike="noStrike" baseline="0" dirty="0">
                <a:latin typeface="LMRoman12-Regular-Identity-H"/>
              </a:rPr>
              <a:t>collaboration avec les autres membres de l’équipe pour comprendre les besoins spécifiques des utilisateurs et les processus métier de l’ONP.</a:t>
            </a:r>
          </a:p>
          <a:p>
            <a:pPr algn="l"/>
            <a:r>
              <a:rPr lang="fr-FR" sz="1800" b="0" i="0" u="none" strike="noStrike" baseline="0" dirty="0">
                <a:latin typeface="LMRoman12-Regular-Identity-H"/>
              </a:rPr>
              <a:t> -----Et comme vous voyer a droite c’est l’effectif reparti de l’entreprise</a:t>
            </a:r>
            <a:endParaRPr lang="fr-MA" dirty="0"/>
          </a:p>
          <a:p>
            <a:endParaRPr lang="fr-FR" sz="1200" b="0" i="0" u="none" strike="noStrike" baseline="0" dirty="0">
              <a:solidFill>
                <a:srgbClr val="000000"/>
              </a:solidFill>
              <a:latin typeface="Times New Roman" panose="02020603050405020304" pitchFamily="18" charset="0"/>
            </a:endParaRPr>
          </a:p>
          <a:p>
            <a:endParaRPr lang="fr-FR" dirty="0"/>
          </a:p>
        </p:txBody>
      </p:sp>
      <p:sp>
        <p:nvSpPr>
          <p:cNvPr id="4" name="Slide Number Placeholder 3"/>
          <p:cNvSpPr>
            <a:spLocks noGrp="1"/>
          </p:cNvSpPr>
          <p:nvPr>
            <p:ph type="sldNum" sz="quarter" idx="5"/>
          </p:nvPr>
        </p:nvSpPr>
        <p:spPr/>
        <p:txBody>
          <a:bodyPr/>
          <a:lstStyle/>
          <a:p>
            <a:fld id="{B68D2766-C49B-4C1A-9FEE-6F146754B02B}" type="slidenum">
              <a:rPr lang="en-US" smtClean="0"/>
              <a:t>8</a:t>
            </a:fld>
            <a:endParaRPr lang="en-US"/>
          </a:p>
        </p:txBody>
      </p:sp>
    </p:spTree>
    <p:extLst>
      <p:ext uri="{BB962C8B-B14F-4D97-AF65-F5344CB8AC3E}">
        <p14:creationId xmlns:p14="http://schemas.microsoft.com/office/powerpoint/2010/main" val="4074033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n w="0"/>
                <a:solidFill>
                  <a:srgbClr val="262A35"/>
                </a:solidFill>
                <a:latin typeface="Arial" panose="020B0604020202020204" pitchFamily="34" charset="0"/>
                <a:cs typeface="Arial" panose="020B0604020202020204" pitchFamily="34" charset="0"/>
              </a:rPr>
              <a:t>Passant maintenant a découvrir l’application ONP, qui est l’</a:t>
            </a:r>
            <a:r>
              <a:rPr lang="fr-FR" sz="1200" dirty="0" err="1">
                <a:ln w="0"/>
                <a:solidFill>
                  <a:srgbClr val="262A35"/>
                </a:solidFill>
                <a:latin typeface="Arial" panose="020B0604020202020204" pitchFamily="34" charset="0"/>
                <a:cs typeface="Arial" panose="020B0604020202020204" pitchFamily="34" charset="0"/>
              </a:rPr>
              <a:t>abreviation</a:t>
            </a:r>
            <a:r>
              <a:rPr lang="fr-FR" sz="1200" dirty="0">
                <a:ln w="0"/>
                <a:solidFill>
                  <a:srgbClr val="262A35"/>
                </a:solidFill>
                <a:latin typeface="Arial" panose="020B0604020202020204" pitchFamily="34" charset="0"/>
                <a:cs typeface="Arial" panose="020B0604020202020204" pitchFamily="34" charset="0"/>
              </a:rPr>
              <a:t> de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dirty="0" err="1">
                <a:ln w="0"/>
                <a:solidFill>
                  <a:srgbClr val="262A35"/>
                </a:solidFill>
                <a:latin typeface="Arial" panose="020B0604020202020204" pitchFamily="34" charset="0"/>
                <a:cs typeface="Arial" panose="020B0604020202020204" pitchFamily="34" charset="0"/>
              </a:rPr>
              <a:t>C.a.d</a:t>
            </a:r>
            <a:r>
              <a:rPr lang="fr-FR" sz="1200" dirty="0">
                <a:ln w="0"/>
                <a:solidFill>
                  <a:srgbClr val="262A35"/>
                </a:solidFill>
                <a:latin typeface="Arial" panose="020B0604020202020204" pitchFamily="34" charset="0"/>
                <a:cs typeface="Arial" panose="020B0604020202020204" pitchFamily="34" charset="0"/>
              </a:rPr>
              <a:t> un logiciel u  bien une </a:t>
            </a:r>
            <a:r>
              <a:rPr lang="fr-FR" sz="1200" dirty="0" err="1">
                <a:ln w="0"/>
                <a:solidFill>
                  <a:srgbClr val="262A35"/>
                </a:solidFill>
                <a:latin typeface="Arial" panose="020B0604020202020204" pitchFamily="34" charset="0"/>
                <a:cs typeface="Arial" panose="020B0604020202020204" pitchFamily="34" charset="0"/>
              </a:rPr>
              <a:t>platforme</a:t>
            </a:r>
            <a:r>
              <a:rPr lang="fr-FR" sz="1200" dirty="0">
                <a:ln w="0"/>
                <a:solidFill>
                  <a:srgbClr val="262A35"/>
                </a:solidFill>
                <a:latin typeface="Arial" panose="020B0604020202020204" pitchFamily="34" charset="0"/>
                <a:cs typeface="Arial" panose="020B0604020202020204" pitchFamily="34" charset="0"/>
              </a:rPr>
              <a:t> informatique qui permet de gérer les </a:t>
            </a:r>
            <a:r>
              <a:rPr lang="fr-FR" sz="1200" dirty="0" err="1">
                <a:ln w="0"/>
                <a:solidFill>
                  <a:srgbClr val="262A35"/>
                </a:solidFill>
                <a:latin typeface="Arial" panose="020B0604020202020204" pitchFamily="34" charset="0"/>
                <a:cs typeface="Arial" panose="020B0604020202020204" pitchFamily="34" charset="0"/>
              </a:rPr>
              <a:t>operations</a:t>
            </a:r>
            <a:r>
              <a:rPr lang="fr-FR" sz="1200" dirty="0">
                <a:ln w="0"/>
                <a:solidFill>
                  <a:srgbClr val="262A35"/>
                </a:solidFill>
                <a:latin typeface="Arial" panose="020B0604020202020204" pitchFamily="34" charset="0"/>
                <a:cs typeface="Arial" panose="020B0604020202020204" pitchFamily="34" charset="0"/>
              </a:rPr>
              <a:t> d’une </a:t>
            </a:r>
            <a:r>
              <a:rPr lang="fr-FR" sz="1200" dirty="0" err="1">
                <a:ln w="0"/>
                <a:solidFill>
                  <a:srgbClr val="262A35"/>
                </a:solidFill>
                <a:latin typeface="Arial" panose="020B0604020202020204" pitchFamily="34" charset="0"/>
                <a:cs typeface="Arial" panose="020B0604020202020204" pitchFamily="34" charset="0"/>
              </a:rPr>
              <a:t>criee</a:t>
            </a:r>
            <a:r>
              <a:rPr lang="fr-FR" sz="1200" dirty="0">
                <a:ln w="0"/>
                <a:solidFill>
                  <a:srgbClr val="262A35"/>
                </a:solidFill>
                <a:latin typeface="Arial" panose="020B0604020202020204" pitchFamily="34" charset="0"/>
                <a:cs typeface="Arial" panose="020B0604020202020204" pitchFamily="34" charset="0"/>
              </a:rPr>
              <a:t> de </a:t>
            </a:r>
            <a:r>
              <a:rPr lang="fr-FR" sz="1200" dirty="0" err="1">
                <a:ln w="0"/>
                <a:solidFill>
                  <a:srgbClr val="262A35"/>
                </a:solidFill>
                <a:latin typeface="Arial" panose="020B0604020202020204" pitchFamily="34" charset="0"/>
                <a:cs typeface="Arial" panose="020B0604020202020204" pitchFamily="34" charset="0"/>
              </a:rPr>
              <a:t>maniers</a:t>
            </a:r>
            <a:r>
              <a:rPr lang="fr-FR" sz="1200" dirty="0">
                <a:ln w="0"/>
                <a:solidFill>
                  <a:srgbClr val="262A35"/>
                </a:solidFill>
                <a:latin typeface="Arial" panose="020B0604020202020204" pitchFamily="34" charset="0"/>
                <a:cs typeface="Arial" panose="020B0604020202020204" pitchFamily="34" charset="0"/>
              </a:rPr>
              <a:t> </a:t>
            </a:r>
            <a:r>
              <a:rPr lang="fr-FR" sz="1200" dirty="0" err="1">
                <a:ln w="0"/>
                <a:solidFill>
                  <a:srgbClr val="262A35"/>
                </a:solidFill>
                <a:latin typeface="Arial" panose="020B0604020202020204" pitchFamily="34" charset="0"/>
                <a:cs typeface="Arial" panose="020B0604020202020204" pitchFamily="34" charset="0"/>
              </a:rPr>
              <a:t>electronique</a:t>
            </a:r>
            <a:r>
              <a:rPr lang="fr-FR" sz="1200" dirty="0">
                <a:ln w="0"/>
                <a:solidFill>
                  <a:srgbClr val="262A35"/>
                </a:solidFill>
                <a:latin typeface="Arial" panose="020B0604020202020204" pitchFamily="34" charset="0"/>
                <a:cs typeface="Arial" panose="020B0604020202020204" pitchFamily="34" charset="0"/>
              </a:rPr>
              <a:t>, </a:t>
            </a:r>
            <a:r>
              <a:rPr lang="fr-FR" sz="1200" dirty="0" err="1">
                <a:ln w="0"/>
                <a:solidFill>
                  <a:srgbClr val="262A35"/>
                </a:solidFill>
                <a:latin typeface="Arial" panose="020B0604020202020204" pitchFamily="34" charset="0"/>
                <a:cs typeface="Arial" panose="020B0604020202020204" pitchFamily="34" charset="0"/>
              </a:rPr>
              <a:t>C.a.d</a:t>
            </a:r>
            <a:r>
              <a:rPr lang="fr-FR" sz="1200" dirty="0">
                <a:ln w="0"/>
                <a:solidFill>
                  <a:srgbClr val="262A35"/>
                </a:solidFill>
                <a:latin typeface="Arial" panose="020B0604020202020204" pitchFamily="34" charset="0"/>
                <a:cs typeface="Arial" panose="020B0604020202020204" pitchFamily="34" charset="0"/>
              </a:rPr>
              <a:t> </a:t>
            </a:r>
            <a:r>
              <a:rPr lang="fr-FR" b="0" i="0" dirty="0">
                <a:solidFill>
                  <a:srgbClr val="D1D5DB"/>
                </a:solidFill>
                <a:effectLst/>
                <a:latin typeface="Söhne"/>
              </a:rPr>
              <a:t>en utilisant des logiciels en peux automatiser et faciliter la vente aux enchères de produits, généralement des produits de la mer tels que le poisson. + les </a:t>
            </a:r>
            <a:r>
              <a:rPr lang="fr-FR" b="0" i="0" dirty="0" err="1">
                <a:solidFill>
                  <a:srgbClr val="D1D5DB"/>
                </a:solidFill>
                <a:effectLst/>
                <a:latin typeface="Söhne"/>
              </a:rPr>
              <a:t>glassant</a:t>
            </a:r>
            <a:endParaRPr lang="fr-FR" sz="1200" dirty="0">
              <a:ln w="0"/>
              <a:solidFill>
                <a:srgbClr val="262A35"/>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n w="0"/>
              <a:solidFill>
                <a:srgbClr val="262A35"/>
              </a:solidFill>
              <a:latin typeface="Arial" panose="020B0604020202020204" pitchFamily="34" charset="0"/>
              <a:cs typeface="Arial" panose="020B0604020202020204" pitchFamily="34" charset="0"/>
            </a:endParaRPr>
          </a:p>
          <a:p>
            <a:pPr algn="l"/>
            <a:r>
              <a:rPr lang="fr-FR" sz="1800" b="0" i="0" u="none" strike="noStrike" baseline="0" dirty="0">
                <a:latin typeface="CIDFont+F2"/>
              </a:rPr>
              <a:t>2,  = qui </a:t>
            </a:r>
            <a:r>
              <a:rPr lang="fr-FR" sz="2800" dirty="0">
                <a:ln w="0"/>
                <a:solidFill>
                  <a:srgbClr val="262A35"/>
                </a:solidFill>
                <a:latin typeface="Times New Roman" panose="02020603050405020304" pitchFamily="18" charset="0"/>
                <a:cs typeface="Times New Roman" panose="02020603050405020304" pitchFamily="18" charset="0"/>
              </a:rPr>
              <a:t>permet </a:t>
            </a:r>
            <a:r>
              <a:rPr lang="fr-FR" sz="2800" dirty="0"/>
              <a:t>de suivre, de documenter et de faciliter le processus de vente.</a:t>
            </a:r>
          </a:p>
          <a:p>
            <a:pPr algn="l"/>
            <a:r>
              <a:rPr lang="fr-FR" sz="4000" b="0" i="0" dirty="0">
                <a:solidFill>
                  <a:srgbClr val="D1D5DB"/>
                </a:solidFill>
                <a:effectLst/>
                <a:latin typeface="Söhne"/>
              </a:rPr>
              <a:t>ce qui peut inclure la gestion des offres, des enchères, des données sur les acheteurs et des aspects financiers de la transaction.</a:t>
            </a:r>
            <a:endParaRPr lang="fr-FR" sz="2800" dirty="0"/>
          </a:p>
          <a:p>
            <a:pPr algn="l"/>
            <a:endParaRPr lang="fr-FR" sz="2800" dirty="0">
              <a:ln w="0"/>
              <a:solidFill>
                <a:srgbClr val="262A35"/>
              </a:solidFill>
              <a:latin typeface="Arial" panose="020B0604020202020204" pitchFamily="34" charset="0"/>
              <a:cs typeface="Arial" panose="020B0604020202020204" pitchFamily="34" charset="0"/>
            </a:endParaRPr>
          </a:p>
          <a:p>
            <a:pPr algn="l"/>
            <a:r>
              <a:rPr lang="fr-FR" sz="1200" dirty="0">
                <a:ln w="0"/>
                <a:solidFill>
                  <a:srgbClr val="262A35"/>
                </a:solidFill>
                <a:latin typeface="Arial" panose="020B0604020202020204" pitchFamily="34" charset="0"/>
                <a:cs typeface="Arial" panose="020B0604020202020204" pitchFamily="34" charset="0"/>
              </a:rPr>
              <a:t>- Réduction des délais entre l’expression du besoin et sa réalisation (aujourd’hui on parle de plusieurs mois).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ln w="0"/>
                <a:solidFill>
                  <a:srgbClr val="262A35"/>
                </a:solidFill>
                <a:latin typeface="Arial" panose="020B0604020202020204" pitchFamily="34" charset="0"/>
                <a:cs typeface="Arial" panose="020B0604020202020204" pitchFamily="34" charset="0"/>
              </a:rPr>
              <a:t>- </a:t>
            </a:r>
            <a:r>
              <a:rPr lang="fr-FR" sz="2800" dirty="0" err="1">
                <a:ln w="0"/>
                <a:solidFill>
                  <a:srgbClr val="262A35"/>
                </a:solidFill>
                <a:latin typeface="Arial" panose="020B0604020202020204" pitchFamily="34" charset="0"/>
                <a:cs typeface="Arial" panose="020B0604020202020204" pitchFamily="34" charset="0"/>
              </a:rPr>
              <a:t>reduction</a:t>
            </a:r>
            <a:r>
              <a:rPr lang="fr-FR" sz="2800" dirty="0">
                <a:ln w="0"/>
                <a:solidFill>
                  <a:srgbClr val="262A35"/>
                </a:solidFill>
                <a:latin typeface="Arial" panose="020B0604020202020204" pitchFamily="34" charset="0"/>
                <a:cs typeface="Arial" panose="020B0604020202020204" pitchFamily="34" charset="0"/>
              </a:rPr>
              <a:t> des risque de perte de vente</a:t>
            </a:r>
            <a:endParaRPr lang="fr-FR"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t>- faciliter le processus de vente.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000" b="1" i="0" u="none" strike="noStrike" baseline="0" dirty="0">
              <a:solidFill>
                <a:srgbClr val="000000"/>
              </a:solidFill>
              <a:latin typeface="Times New Roman" panose="02020603050405020304" pitchFamily="18" charset="0"/>
            </a:endParaRPr>
          </a:p>
          <a:p>
            <a:endParaRPr lang="fr-FR" dirty="0"/>
          </a:p>
        </p:txBody>
      </p:sp>
      <p:sp>
        <p:nvSpPr>
          <p:cNvPr id="4" name="Slide Number Placeholder 3"/>
          <p:cNvSpPr>
            <a:spLocks noGrp="1"/>
          </p:cNvSpPr>
          <p:nvPr>
            <p:ph type="sldNum" sz="quarter" idx="5"/>
          </p:nvPr>
        </p:nvSpPr>
        <p:spPr/>
        <p:txBody>
          <a:bodyPr/>
          <a:lstStyle/>
          <a:p>
            <a:fld id="{B68D2766-C49B-4C1A-9FEE-6F146754B02B}" type="slidenum">
              <a:rPr lang="en-US" smtClean="0"/>
              <a:t>9</a:t>
            </a:fld>
            <a:endParaRPr lang="en-US"/>
          </a:p>
        </p:txBody>
      </p:sp>
    </p:spTree>
    <p:extLst>
      <p:ext uri="{BB962C8B-B14F-4D97-AF65-F5344CB8AC3E}">
        <p14:creationId xmlns:p14="http://schemas.microsoft.com/office/powerpoint/2010/main" val="244461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3023286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92F70E0D-ED27-43BD-AA91-8631F74E7BC6}" type="datetime1">
              <a:rPr lang="fr-FR" noProof="0" smtClean="0"/>
              <a:t>20/09/2023</a:t>
            </a:fld>
            <a:endParaRPr lang="fr-FR" noProof="0"/>
          </a:p>
        </p:txBody>
      </p:sp>
      <p:sp>
        <p:nvSpPr>
          <p:cNvPr id="6" name="Footer Placeholder 5"/>
          <p:cNvSpPr>
            <a:spLocks noGrp="1"/>
          </p:cNvSpPr>
          <p:nvPr>
            <p:ph type="ftr" sz="quarter" idx="11"/>
          </p:nvPr>
        </p:nvSpPr>
        <p:spPr/>
        <p:txBody>
          <a:bodyPr/>
          <a:lstStyle/>
          <a:p>
            <a:pPr rtl="0"/>
            <a:endParaRPr lang="fr-FR" noProof="0"/>
          </a:p>
        </p:txBody>
      </p:sp>
      <p:sp>
        <p:nvSpPr>
          <p:cNvPr id="7" name="Slide Number Placeholder 6"/>
          <p:cNvSpPr>
            <a:spLocks noGrp="1"/>
          </p:cNvSpPr>
          <p:nvPr>
            <p:ph type="sldNum" sz="quarter" idx="12"/>
          </p:nvPr>
        </p:nvSpPr>
        <p:spPr/>
        <p:txBody>
          <a:bodyPr/>
          <a:lstStyle/>
          <a:p>
            <a:pPr rtl="0"/>
            <a:fld id="{D57F1E4F-1CFF-5643-939E-02111984F565}" type="slidenum">
              <a:rPr lang="fr-FR" noProof="0" smtClean="0"/>
              <a:t>‹#›</a:t>
            </a:fld>
            <a:endParaRPr lang="fr-FR" noProof="0"/>
          </a:p>
        </p:txBody>
      </p:sp>
    </p:spTree>
    <p:extLst>
      <p:ext uri="{BB962C8B-B14F-4D97-AF65-F5344CB8AC3E}">
        <p14:creationId xmlns:p14="http://schemas.microsoft.com/office/powerpoint/2010/main" val="110110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44575" y="0"/>
            <a:ext cx="5138738" cy="6022975"/>
          </a:xfrm>
        </p:spPr>
        <p:txBody>
          <a:bodyPr/>
          <a:lstStyle/>
          <a:p>
            <a:endParaRPr lang="id-ID"/>
          </a:p>
        </p:txBody>
      </p:sp>
      <p:sp>
        <p:nvSpPr>
          <p:cNvPr id="3" name="Subtitle 2"/>
          <p:cNvSpPr txBox="1">
            <a:spLocks/>
          </p:cNvSpPr>
          <p:nvPr userDrawn="1"/>
        </p:nvSpPr>
        <p:spPr>
          <a:xfrm>
            <a:off x="10283371" y="188778"/>
            <a:ext cx="1765753" cy="2756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700" spc="600" dirty="0">
                <a:latin typeface="Lato Light" panose="020F0502020204030203" pitchFamily="34" charset="0"/>
                <a:ea typeface="Lato Light" panose="020F0502020204030203" pitchFamily="34" charset="0"/>
                <a:cs typeface="Lato Light" panose="020F0502020204030203" pitchFamily="34" charset="0"/>
              </a:rPr>
              <a:t>QUANTIITES PRESENTATION</a:t>
            </a:r>
          </a:p>
        </p:txBody>
      </p:sp>
    </p:spTree>
    <p:extLst>
      <p:ext uri="{BB962C8B-B14F-4D97-AF65-F5344CB8AC3E}">
        <p14:creationId xmlns:p14="http://schemas.microsoft.com/office/powerpoint/2010/main" val="643806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Subtitle 2"/>
          <p:cNvSpPr txBox="1">
            <a:spLocks/>
          </p:cNvSpPr>
          <p:nvPr userDrawn="1"/>
        </p:nvSpPr>
        <p:spPr>
          <a:xfrm>
            <a:off x="10283371" y="188778"/>
            <a:ext cx="1765753" cy="2756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700" spc="600" dirty="0">
                <a:latin typeface="Lato Light" panose="020F0502020204030203" pitchFamily="34" charset="0"/>
                <a:ea typeface="Lato Light" panose="020F0502020204030203" pitchFamily="34" charset="0"/>
                <a:cs typeface="Lato Light" panose="020F0502020204030203" pitchFamily="34" charset="0"/>
              </a:rPr>
              <a:t>QUANTIITES PRESENTATION</a:t>
            </a:r>
          </a:p>
        </p:txBody>
      </p:sp>
      <p:sp>
        <p:nvSpPr>
          <p:cNvPr id="7" name="Picture Placeholder 6"/>
          <p:cNvSpPr>
            <a:spLocks noGrp="1"/>
          </p:cNvSpPr>
          <p:nvPr>
            <p:ph type="pic" sz="quarter" idx="10"/>
          </p:nvPr>
        </p:nvSpPr>
        <p:spPr>
          <a:xfrm>
            <a:off x="6168572" y="913492"/>
            <a:ext cx="5254172" cy="5297715"/>
          </a:xfrm>
        </p:spPr>
        <p:txBody>
          <a:bodyPr/>
          <a:lstStyle/>
          <a:p>
            <a:endParaRPr lang="id-ID"/>
          </a:p>
        </p:txBody>
      </p:sp>
    </p:spTree>
    <p:extLst>
      <p:ext uri="{BB962C8B-B14F-4D97-AF65-F5344CB8AC3E}">
        <p14:creationId xmlns:p14="http://schemas.microsoft.com/office/powerpoint/2010/main" val="226019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487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5"/>
        <p:cNvGrpSpPr/>
        <p:nvPr/>
      </p:nvGrpSpPr>
      <p:grpSpPr>
        <a:xfrm>
          <a:off x="0" y="0"/>
          <a:ext cx="0" cy="0"/>
          <a:chOff x="0" y="0"/>
          <a:chExt cx="0" cy="0"/>
        </a:xfrm>
      </p:grpSpPr>
      <p:sp>
        <p:nvSpPr>
          <p:cNvPr id="46" name="Google Shape;46;p5"/>
          <p:cNvSpPr/>
          <p:nvPr/>
        </p:nvSpPr>
        <p:spPr>
          <a:xfrm>
            <a:off x="8108933" y="1018667"/>
            <a:ext cx="4820800" cy="48208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7" name="Google Shape;47;p5"/>
          <p:cNvGrpSpPr/>
          <p:nvPr/>
        </p:nvGrpSpPr>
        <p:grpSpPr>
          <a:xfrm>
            <a:off x="-590308" y="449712"/>
            <a:ext cx="3099600" cy="3099600"/>
            <a:chOff x="-474900" y="321200"/>
            <a:chExt cx="2324700" cy="2324700"/>
          </a:xfrm>
        </p:grpSpPr>
        <p:sp>
          <p:nvSpPr>
            <p:cNvPr id="48" name="Google Shape;48;p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5"/>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5"/>
          <p:cNvSpPr txBox="1">
            <a:spLocks noGrp="1"/>
          </p:cNvSpPr>
          <p:nvPr>
            <p:ph type="title"/>
          </p:nvPr>
        </p:nvSpPr>
        <p:spPr>
          <a:xfrm>
            <a:off x="609600" y="1554833"/>
            <a:ext cx="6960400" cy="9108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4" name="Google Shape;54;p5"/>
          <p:cNvSpPr txBox="1">
            <a:spLocks noGrp="1"/>
          </p:cNvSpPr>
          <p:nvPr>
            <p:ph type="body" idx="1"/>
          </p:nvPr>
        </p:nvSpPr>
        <p:spPr>
          <a:xfrm>
            <a:off x="1426167" y="2610733"/>
            <a:ext cx="6144000" cy="3491200"/>
          </a:xfrm>
          <a:prstGeom prst="rect">
            <a:avLst/>
          </a:prstGeom>
        </p:spPr>
        <p:txBody>
          <a:bodyPr spcFirstLastPara="1" wrap="square" lIns="91425" tIns="91425" rIns="91425" bIns="91425" anchor="t" anchorCtr="0"/>
          <a:lstStyle>
            <a:lvl1pPr marL="609585" lvl="0" indent="-440256">
              <a:spcBef>
                <a:spcPts val="800"/>
              </a:spcBef>
              <a:spcAft>
                <a:spcPts val="0"/>
              </a:spcAft>
              <a:buSzPts val="1600"/>
              <a:buChar char="￮"/>
              <a:defRPr/>
            </a:lvl1pPr>
            <a:lvl2pPr marL="1219170" lvl="1" indent="-440256">
              <a:spcBef>
                <a:spcPts val="0"/>
              </a:spcBef>
              <a:spcAft>
                <a:spcPts val="0"/>
              </a:spcAft>
              <a:buSzPts val="1600"/>
              <a:buChar char="￮"/>
              <a:defRPr/>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55" name="Google Shape;55;p5"/>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GB" smtClean="0"/>
              <a:pPr algn="ctr"/>
              <a:t>‹#›</a:t>
            </a:fld>
            <a:endParaRPr lang="en-GB"/>
          </a:p>
        </p:txBody>
      </p:sp>
      <p:sp>
        <p:nvSpPr>
          <p:cNvPr id="56" name="Google Shape;56;p5"/>
          <p:cNvSpPr/>
          <p:nvPr/>
        </p:nvSpPr>
        <p:spPr>
          <a:xfrm>
            <a:off x="8363867" y="1273600"/>
            <a:ext cx="4310800" cy="43108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71141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53467" y="952200"/>
            <a:ext cx="6203200" cy="2476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b="0">
                <a:latin typeface="Golos Text Medium"/>
                <a:ea typeface="Golos Text Medium"/>
                <a:cs typeface="Golos Text Medium"/>
                <a:sym typeface="Golos Tex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Tree>
    <p:extLst>
      <p:ext uri="{BB962C8B-B14F-4D97-AF65-F5344CB8AC3E}">
        <p14:creationId xmlns:p14="http://schemas.microsoft.com/office/powerpoint/2010/main" val="333874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0FB039-441A-D3CF-0E1E-66E9FBD36A76}"/>
              </a:ext>
            </a:extLst>
          </p:cNvPr>
          <p:cNvSpPr>
            <a:spLocks noGrp="1"/>
          </p:cNvSpPr>
          <p:nvPr>
            <p:ph type="pic" sz="quarter" idx="10"/>
          </p:nvPr>
        </p:nvSpPr>
        <p:spPr>
          <a:xfrm>
            <a:off x="7628267" y="2015412"/>
            <a:ext cx="3887458" cy="4194888"/>
          </a:xfrm>
          <a:custGeom>
            <a:avLst/>
            <a:gdLst>
              <a:gd name="connsiteX0" fmla="*/ 0 w 3887458"/>
              <a:gd name="connsiteY0" fmla="*/ 0 h 4194888"/>
              <a:gd name="connsiteX1" fmla="*/ 3887458 w 3887458"/>
              <a:gd name="connsiteY1" fmla="*/ 0 h 4194888"/>
              <a:gd name="connsiteX2" fmla="*/ 3887458 w 3887458"/>
              <a:gd name="connsiteY2" fmla="*/ 4194888 h 4194888"/>
              <a:gd name="connsiteX3" fmla="*/ 0 w 3887458"/>
              <a:gd name="connsiteY3" fmla="*/ 4194888 h 4194888"/>
            </a:gdLst>
            <a:ahLst/>
            <a:cxnLst>
              <a:cxn ang="0">
                <a:pos x="connsiteX0" y="connsiteY0"/>
              </a:cxn>
              <a:cxn ang="0">
                <a:pos x="connsiteX1" y="connsiteY1"/>
              </a:cxn>
              <a:cxn ang="0">
                <a:pos x="connsiteX2" y="connsiteY2"/>
              </a:cxn>
              <a:cxn ang="0">
                <a:pos x="connsiteX3" y="connsiteY3"/>
              </a:cxn>
            </a:cxnLst>
            <a:rect l="l" t="t" r="r" b="b"/>
            <a:pathLst>
              <a:path w="3887458" h="4194888">
                <a:moveTo>
                  <a:pt x="0" y="0"/>
                </a:moveTo>
                <a:lnTo>
                  <a:pt x="3887458" y="0"/>
                </a:lnTo>
                <a:lnTo>
                  <a:pt x="3887458" y="4194888"/>
                </a:lnTo>
                <a:lnTo>
                  <a:pt x="0" y="4194888"/>
                </a:lnTo>
                <a:close/>
              </a:path>
            </a:pathLst>
          </a:custGeom>
        </p:spPr>
        <p:txBody>
          <a:bodyPr wrap="square">
            <a:noAutofit/>
          </a:bodyPr>
          <a:lstStyle>
            <a:lvl1pPr>
              <a:defRPr sz="2000"/>
            </a:lvl1pPr>
          </a:lstStyle>
          <a:p>
            <a:endParaRPr lang="en-US" dirty="0"/>
          </a:p>
        </p:txBody>
      </p:sp>
    </p:spTree>
    <p:extLst>
      <p:ext uri="{BB962C8B-B14F-4D97-AF65-F5344CB8AC3E}">
        <p14:creationId xmlns:p14="http://schemas.microsoft.com/office/powerpoint/2010/main" val="3131992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952A4A6-43F2-FBFB-0F5F-415B25988337}"/>
              </a:ext>
            </a:extLst>
          </p:cNvPr>
          <p:cNvSpPr>
            <a:spLocks noGrp="1"/>
          </p:cNvSpPr>
          <p:nvPr>
            <p:ph type="pic" sz="quarter" idx="10"/>
          </p:nvPr>
        </p:nvSpPr>
        <p:spPr>
          <a:xfrm>
            <a:off x="826206" y="783772"/>
            <a:ext cx="5050970" cy="2645229"/>
          </a:xfrm>
          <a:custGeom>
            <a:avLst/>
            <a:gdLst>
              <a:gd name="connsiteX0" fmla="*/ 0 w 5050970"/>
              <a:gd name="connsiteY0" fmla="*/ 0 h 2645229"/>
              <a:gd name="connsiteX1" fmla="*/ 5050970 w 5050970"/>
              <a:gd name="connsiteY1" fmla="*/ 0 h 2645229"/>
              <a:gd name="connsiteX2" fmla="*/ 5050970 w 5050970"/>
              <a:gd name="connsiteY2" fmla="*/ 2645229 h 2645229"/>
              <a:gd name="connsiteX3" fmla="*/ 0 w 5050970"/>
              <a:gd name="connsiteY3" fmla="*/ 2645229 h 2645229"/>
            </a:gdLst>
            <a:ahLst/>
            <a:cxnLst>
              <a:cxn ang="0">
                <a:pos x="connsiteX0" y="connsiteY0"/>
              </a:cxn>
              <a:cxn ang="0">
                <a:pos x="connsiteX1" y="connsiteY1"/>
              </a:cxn>
              <a:cxn ang="0">
                <a:pos x="connsiteX2" y="connsiteY2"/>
              </a:cxn>
              <a:cxn ang="0">
                <a:pos x="connsiteX3" y="connsiteY3"/>
              </a:cxn>
            </a:cxnLst>
            <a:rect l="l" t="t" r="r" b="b"/>
            <a:pathLst>
              <a:path w="5050970" h="2645229">
                <a:moveTo>
                  <a:pt x="0" y="0"/>
                </a:moveTo>
                <a:lnTo>
                  <a:pt x="5050970" y="0"/>
                </a:lnTo>
                <a:lnTo>
                  <a:pt x="5050970" y="2645229"/>
                </a:lnTo>
                <a:lnTo>
                  <a:pt x="0" y="2645229"/>
                </a:lnTo>
                <a:close/>
              </a:path>
            </a:pathLst>
          </a:custGeom>
        </p:spPr>
        <p:txBody>
          <a:bodyPr wrap="square">
            <a:noAutofit/>
          </a:bodyPr>
          <a:lstStyle>
            <a:lvl1pPr>
              <a:defRPr sz="2000"/>
            </a:lvl1pPr>
          </a:lstStyle>
          <a:p>
            <a:endParaRPr lang="en-US" dirty="0"/>
          </a:p>
        </p:txBody>
      </p:sp>
    </p:spTree>
    <p:extLst>
      <p:ext uri="{BB962C8B-B14F-4D97-AF65-F5344CB8AC3E}">
        <p14:creationId xmlns:p14="http://schemas.microsoft.com/office/powerpoint/2010/main" val="367839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96BEDD-A9ED-444C-8233-D01CE869764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6959581-D227-4D1B-B761-6C9363BBF6B1}"/>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10B03A0F-E1A1-44F0-AC6B-5A7896EAFF8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DA0905C-9BF5-45E8-BD11-F754949718A6}"/>
              </a:ext>
            </a:extLst>
          </p:cNvPr>
          <p:cNvSpPr>
            <a:spLocks noGrp="1"/>
          </p:cNvSpPr>
          <p:nvPr>
            <p:ph type="sldNum" sz="quarter" idx="12"/>
          </p:nvPr>
        </p:nvSpPr>
        <p:spPr/>
        <p:txBody>
          <a:bodyPr/>
          <a:lstStyle/>
          <a:p>
            <a:fld id="{51E5410B-7F8C-4BAB-A76A-84559A26E4B7}" type="slidenum">
              <a:rPr lang="fr-FR" smtClean="0"/>
              <a:t>‹#›</a:t>
            </a:fld>
            <a:endParaRPr lang="fr-FR"/>
          </a:p>
        </p:txBody>
      </p:sp>
    </p:spTree>
    <p:extLst>
      <p:ext uri="{BB962C8B-B14F-4D97-AF65-F5344CB8AC3E}">
        <p14:creationId xmlns:p14="http://schemas.microsoft.com/office/powerpoint/2010/main" val="3562209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E8C50-543A-4152-BDF7-834ACEE7F620}" type="slidenum">
              <a:rPr lang="id-ID" smtClean="0"/>
              <a:t>‹#›</a:t>
            </a:fld>
            <a:endParaRPr lang="id-ID"/>
          </a:p>
        </p:txBody>
      </p:sp>
    </p:spTree>
    <p:extLst>
      <p:ext uri="{BB962C8B-B14F-4D97-AF65-F5344CB8AC3E}">
        <p14:creationId xmlns:p14="http://schemas.microsoft.com/office/powerpoint/2010/main" val="2790617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6" r:id="rId6"/>
    <p:sldLayoutId id="2147483657" r:id="rId7"/>
    <p:sldLayoutId id="2147483658" r:id="rId8"/>
    <p:sldLayoutId id="2147483661" r:id="rId9"/>
    <p:sldLayoutId id="2147483662"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a:extLst>
              <a:ext uri="{FF2B5EF4-FFF2-40B4-BE49-F238E27FC236}">
                <a16:creationId xmlns:a16="http://schemas.microsoft.com/office/drawing/2014/main" id="{2DD68816-18AB-40C8-8651-34ED9D0C5FA5}"/>
              </a:ext>
            </a:extLst>
          </p:cNvPr>
          <p:cNvSpPr txBox="1"/>
          <p:nvPr/>
        </p:nvSpPr>
        <p:spPr>
          <a:xfrm>
            <a:off x="3714111" y="6464393"/>
            <a:ext cx="4276100" cy="369332"/>
          </a:xfrm>
          <a:prstGeom prst="rect">
            <a:avLst/>
          </a:prstGeom>
          <a:noFill/>
        </p:spPr>
        <p:txBody>
          <a:bodyPr wrap="square" rtlCol="0">
            <a:spAutoFit/>
          </a:bodyPr>
          <a:lstStyle/>
          <a:p>
            <a:pPr algn="ctr"/>
            <a:r>
              <a:rPr lang="fr-FR" b="1" dirty="0">
                <a:solidFill>
                  <a:srgbClr val="233544"/>
                </a:solidFill>
                <a:latin typeface="+mj-lt"/>
                <a:cs typeface="Times New Roman"/>
              </a:rPr>
              <a:t>Année universitaire: 2022/2023</a:t>
            </a:r>
          </a:p>
        </p:txBody>
      </p:sp>
      <p:sp>
        <p:nvSpPr>
          <p:cNvPr id="2" name="Rectangle 1">
            <a:extLst>
              <a:ext uri="{FF2B5EF4-FFF2-40B4-BE49-F238E27FC236}">
                <a16:creationId xmlns:a16="http://schemas.microsoft.com/office/drawing/2014/main" id="{395E97A1-B5F7-FA03-F271-7F29401F5A01}"/>
              </a:ext>
            </a:extLst>
          </p:cNvPr>
          <p:cNvSpPr/>
          <p:nvPr/>
        </p:nvSpPr>
        <p:spPr>
          <a:xfrm>
            <a:off x="2586447" y="131776"/>
            <a:ext cx="6923314" cy="1200329"/>
          </a:xfrm>
          <a:prstGeom prst="rect">
            <a:avLst/>
          </a:prstGeom>
        </p:spPr>
        <p:txBody>
          <a:bodyPr wrap="square">
            <a:spAutoFit/>
          </a:bodyPr>
          <a:lstStyle/>
          <a:p>
            <a:pPr marL="1178560" marR="1292225" algn="ctr">
              <a:spcAft>
                <a:spcPts val="0"/>
              </a:spcAft>
            </a:pPr>
            <a:r>
              <a:rPr lang="fr-FR" sz="2800" b="1" dirty="0">
                <a:solidFill>
                  <a:srgbClr val="233544"/>
                </a:solidFill>
                <a:latin typeface="Cambria" panose="02040503050406030204" pitchFamily="18" charset="0"/>
                <a:ea typeface="Cambria" panose="02040503050406030204" pitchFamily="18" charset="0"/>
                <a:cs typeface="Cambria" panose="02040503050406030204" pitchFamily="18" charset="0"/>
              </a:rPr>
              <a:t>P</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rojet</a:t>
            </a:r>
            <a:r>
              <a:rPr lang="fr-FR" sz="2800"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de</a:t>
            </a:r>
            <a:r>
              <a:rPr lang="fr-FR" sz="2800"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800" b="1" dirty="0">
                <a:solidFill>
                  <a:srgbClr val="233544"/>
                </a:solidFill>
                <a:latin typeface="Cambria" panose="02040503050406030204" pitchFamily="18" charset="0"/>
                <a:ea typeface="Cambria" panose="02040503050406030204" pitchFamily="18" charset="0"/>
                <a:cs typeface="Cambria" panose="02040503050406030204" pitchFamily="18" charset="0"/>
              </a:rPr>
              <a:t>F</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in</a:t>
            </a:r>
            <a:r>
              <a:rPr lang="fr-FR" sz="2800"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d’</a:t>
            </a:r>
            <a:r>
              <a:rPr lang="fr-FR" sz="2800" b="1" dirty="0">
                <a:solidFill>
                  <a:srgbClr val="233544"/>
                </a:solidFill>
                <a:latin typeface="Cambria" panose="02040503050406030204" pitchFamily="18" charset="0"/>
                <a:ea typeface="Cambria" panose="02040503050406030204" pitchFamily="18" charset="0"/>
                <a:cs typeface="Cambria" panose="02040503050406030204" pitchFamily="18" charset="0"/>
              </a:rPr>
              <a:t>É</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tudes</a:t>
            </a:r>
          </a:p>
          <a:p>
            <a:pPr marL="1180465" marR="1292225" algn="ctr">
              <a:spcAft>
                <a:spcPts val="0"/>
              </a:spcAft>
            </a:pP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En</a:t>
            </a:r>
            <a:r>
              <a:rPr lang="fr-FR" sz="2000" i="1"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vue</a:t>
            </a:r>
            <a:r>
              <a:rPr lang="fr-FR" sz="2000" i="1"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de</a:t>
            </a:r>
            <a:r>
              <a:rPr lang="fr-FR" sz="2000" i="1" spc="-5"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l’Obtention</a:t>
            </a:r>
            <a:r>
              <a:rPr lang="fr-FR" sz="2000" i="1" spc="-5"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du titre :</a:t>
            </a:r>
            <a:endParaRPr lang="fr-FR" sz="2000" dirty="0">
              <a:solidFill>
                <a:srgbClr val="233544"/>
              </a:solidFill>
              <a:latin typeface="Cambria" panose="02040503050406030204" pitchFamily="18" charset="0"/>
              <a:ea typeface="Cambria" panose="02040503050406030204" pitchFamily="18" charset="0"/>
              <a:cs typeface="Cambria" panose="02040503050406030204" pitchFamily="18" charset="0"/>
            </a:endParaRPr>
          </a:p>
          <a:p>
            <a:pPr marL="1179195" marR="1292225" algn="ctr">
              <a:spcAft>
                <a:spcPts val="0"/>
              </a:spcAft>
            </a:pPr>
            <a:r>
              <a:rPr lang="fr-FR" sz="2400" b="1" dirty="0">
                <a:solidFill>
                  <a:srgbClr val="233544"/>
                </a:solidFill>
                <a:latin typeface="Cambria" panose="02040503050406030204" pitchFamily="18" charset="0"/>
                <a:ea typeface="Cambria" panose="02040503050406030204" pitchFamily="18" charset="0"/>
                <a:cs typeface="Cambria" panose="02040503050406030204" pitchFamily="18" charset="0"/>
              </a:rPr>
              <a:t>INGENIEUR</a:t>
            </a:r>
            <a:r>
              <a:rPr lang="fr-FR" sz="2400" b="1"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400" b="1" dirty="0">
                <a:solidFill>
                  <a:srgbClr val="233544"/>
                </a:solidFill>
                <a:latin typeface="Cambria" panose="02040503050406030204" pitchFamily="18" charset="0"/>
                <a:ea typeface="Cambria" panose="02040503050406030204" pitchFamily="18" charset="0"/>
                <a:cs typeface="Cambria" panose="02040503050406030204" pitchFamily="18" charset="0"/>
              </a:rPr>
              <a:t>D’ETAT</a:t>
            </a:r>
            <a:endParaRPr lang="fr-FR" dirty="0">
              <a:solidFill>
                <a:srgbClr val="233544"/>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 name="Rectangle 2">
            <a:extLst>
              <a:ext uri="{FF2B5EF4-FFF2-40B4-BE49-F238E27FC236}">
                <a16:creationId xmlns:a16="http://schemas.microsoft.com/office/drawing/2014/main" id="{E5A1B53F-7044-1EA1-CEF6-CAC17A715C39}"/>
              </a:ext>
            </a:extLst>
          </p:cNvPr>
          <p:cNvSpPr/>
          <p:nvPr/>
        </p:nvSpPr>
        <p:spPr>
          <a:xfrm>
            <a:off x="3000104" y="1517493"/>
            <a:ext cx="6096000" cy="748923"/>
          </a:xfrm>
          <a:prstGeom prst="rect">
            <a:avLst/>
          </a:prstGeom>
        </p:spPr>
        <p:txBody>
          <a:bodyPr>
            <a:spAutoFit/>
          </a:bodyPr>
          <a:lstStyle/>
          <a:p>
            <a:pPr algn="ctr">
              <a:spcAft>
                <a:spcPts val="800"/>
              </a:spcAft>
            </a:pPr>
            <a:r>
              <a:rPr lang="fr-FR" b="1" dirty="0">
                <a:solidFill>
                  <a:srgbClr val="233544"/>
                </a:solidFill>
                <a:latin typeface="Calibri Light" panose="020F0302020204030204" pitchFamily="34" charset="0"/>
                <a:ea typeface="Calibri" panose="020F0502020204030204" pitchFamily="34" charset="0"/>
                <a:cs typeface="Times New Roman" panose="02020603050405020304" pitchFamily="18" charset="0"/>
              </a:rPr>
              <a:t>Département : Informatique</a:t>
            </a:r>
            <a:endParaRPr lang="fr-FR" sz="1600" b="1" dirty="0">
              <a:solidFill>
                <a:srgbClr val="233544"/>
              </a:solidFill>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pPr>
            <a:r>
              <a:rPr lang="fr-FR" b="1" dirty="0">
                <a:solidFill>
                  <a:srgbClr val="233544"/>
                </a:solidFill>
                <a:latin typeface="Calibri Light" panose="020F0302020204030204" pitchFamily="34" charset="0"/>
                <a:ea typeface="Calibri" panose="020F0502020204030204" pitchFamily="34" charset="0"/>
                <a:cs typeface="Times New Roman" panose="02020603050405020304" pitchFamily="18" charset="0"/>
              </a:rPr>
              <a:t>Option : MIAGE</a:t>
            </a:r>
            <a:endParaRPr lang="fr-FR" sz="1600" b="1" dirty="0">
              <a:solidFill>
                <a:srgbClr val="23354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Google Shape;54;p13">
            <a:extLst>
              <a:ext uri="{FF2B5EF4-FFF2-40B4-BE49-F238E27FC236}">
                <a16:creationId xmlns:a16="http://schemas.microsoft.com/office/drawing/2014/main" id="{AA1E59CE-FC74-5664-3229-069C33BDC938}"/>
              </a:ext>
            </a:extLst>
          </p:cNvPr>
          <p:cNvSpPr txBox="1"/>
          <p:nvPr/>
        </p:nvSpPr>
        <p:spPr>
          <a:xfrm>
            <a:off x="1343549" y="2602351"/>
            <a:ext cx="9409110" cy="116564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noAutofit/>
          </a:bodyPr>
          <a:lstStyle/>
          <a:p>
            <a:pPr algn="ctr">
              <a:buNone/>
            </a:pPr>
            <a:r>
              <a:rPr lang="fr-FR" sz="2000" dirty="0">
                <a:solidFill>
                  <a:schemeClr val="accent4">
                    <a:lumMod val="75000"/>
                  </a:schemeClr>
                </a:solidFill>
                <a:latin typeface="Eras Bold ITC" panose="020B0907030504020204" pitchFamily="34" charset="0"/>
              </a:rPr>
              <a:t>REFONTE</a:t>
            </a:r>
            <a:r>
              <a:rPr lang="fr-FR" sz="2000" dirty="0">
                <a:solidFill>
                  <a:schemeClr val="bg2">
                    <a:lumMod val="25000"/>
                  </a:schemeClr>
                </a:solidFill>
                <a:latin typeface="Eras Bold ITC" panose="020B0907030504020204" pitchFamily="34" charset="0"/>
              </a:rPr>
              <a:t> DU SYSTÈME D'INFORMATION MÉTIER POUR LE COMPTE DE</a:t>
            </a:r>
          </a:p>
          <a:p>
            <a:pPr algn="ctr">
              <a:buNone/>
            </a:pPr>
            <a:endParaRPr lang="fr-FR" sz="1200" dirty="0">
              <a:solidFill>
                <a:schemeClr val="bg2">
                  <a:lumMod val="25000"/>
                </a:schemeClr>
              </a:solidFill>
              <a:latin typeface="Eras Bold ITC" panose="020B0907030504020204" pitchFamily="34" charset="0"/>
            </a:endParaRPr>
          </a:p>
          <a:p>
            <a:pPr algn="ctr">
              <a:buNone/>
            </a:pPr>
            <a:r>
              <a:rPr lang="fr-FR" sz="2000" dirty="0">
                <a:solidFill>
                  <a:schemeClr val="bg2">
                    <a:lumMod val="25000"/>
                  </a:schemeClr>
                </a:solidFill>
                <a:latin typeface="Eras Bold ITC" panose="020B0907030504020204" pitchFamily="34" charset="0"/>
              </a:rPr>
              <a:t> </a:t>
            </a:r>
            <a:r>
              <a:rPr lang="fr-FR" sz="2000" dirty="0">
                <a:solidFill>
                  <a:schemeClr val="accent4">
                    <a:lumMod val="75000"/>
                  </a:schemeClr>
                </a:solidFill>
                <a:latin typeface="Eras Bold ITC" panose="020B0907030504020204" pitchFamily="34" charset="0"/>
              </a:rPr>
              <a:t>L’OFFICE NATIONAL DE PÊCHES</a:t>
            </a:r>
            <a:endParaRPr lang="en-US" sz="2000" dirty="0">
              <a:solidFill>
                <a:schemeClr val="accent4">
                  <a:lumMod val="75000"/>
                </a:schemeClr>
              </a:solidFill>
              <a:latin typeface="Eras Bold ITC" panose="020B0907030504020204" pitchFamily="34" charset="0"/>
            </a:endParaRPr>
          </a:p>
        </p:txBody>
      </p:sp>
      <p:sp>
        <p:nvSpPr>
          <p:cNvPr id="6" name="Rectangle 5">
            <a:extLst>
              <a:ext uri="{FF2B5EF4-FFF2-40B4-BE49-F238E27FC236}">
                <a16:creationId xmlns:a16="http://schemas.microsoft.com/office/drawing/2014/main" id="{A1151C2F-5BE4-D1FD-82A6-CB5C2218029C}"/>
              </a:ext>
            </a:extLst>
          </p:cNvPr>
          <p:cNvSpPr/>
          <p:nvPr/>
        </p:nvSpPr>
        <p:spPr>
          <a:xfrm>
            <a:off x="1139845" y="4028507"/>
            <a:ext cx="12298363" cy="2185214"/>
          </a:xfrm>
          <a:prstGeom prst="rect">
            <a:avLst/>
          </a:prstGeom>
        </p:spPr>
        <p:txBody>
          <a:bodyPr wrap="square">
            <a:spAutoFit/>
          </a:bodyPr>
          <a:lstStyle/>
          <a:p>
            <a:pPr marL="709295">
              <a:spcBef>
                <a:spcPts val="5"/>
              </a:spcBef>
              <a:spcAft>
                <a:spcPts val="0"/>
              </a:spcAft>
            </a:pP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Réalisé</a:t>
            </a:r>
            <a:r>
              <a:rPr lang="fr-FR" b="1" spc="-10" dirty="0">
                <a:solidFill>
                  <a:srgbClr val="233544"/>
                </a:solidFill>
                <a:latin typeface="PT Sans" panose="020B0503020203020204" pitchFamily="34" charset="0"/>
                <a:ea typeface="Cambria" panose="02040503050406030204" pitchFamily="18" charset="0"/>
                <a:cs typeface="Cambria" panose="02040503050406030204" pitchFamily="18" charset="0"/>
              </a:rPr>
              <a:t> </a:t>
            </a: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par</a:t>
            </a:r>
            <a:r>
              <a:rPr lang="fr-FR" b="1" spc="-10" dirty="0">
                <a:solidFill>
                  <a:srgbClr val="233544"/>
                </a:solidFill>
                <a:latin typeface="PT Sans" panose="020B0503020203020204" pitchFamily="34" charset="0"/>
                <a:ea typeface="Cambria" panose="02040503050406030204" pitchFamily="18" charset="0"/>
                <a:cs typeface="Cambria" panose="02040503050406030204" pitchFamily="18" charset="0"/>
              </a:rPr>
              <a:t>:						</a:t>
            </a:r>
            <a:r>
              <a:rPr lang="fr-FR" b="1" kern="0" dirty="0">
                <a:solidFill>
                  <a:srgbClr val="233544"/>
                </a:solidFill>
                <a:latin typeface="PT Sans" panose="020B0503020203020204" pitchFamily="34" charset="0"/>
                <a:ea typeface="Cambria" panose="02040503050406030204" pitchFamily="18" charset="0"/>
                <a:cs typeface="Cambria" panose="02040503050406030204" pitchFamily="18" charset="0"/>
              </a:rPr>
              <a:t>EMHAMED Yassine</a:t>
            </a:r>
            <a:endParaRPr lang="fr-FR" sz="1600" b="1" dirty="0">
              <a:solidFill>
                <a:srgbClr val="233544"/>
              </a:solidFill>
              <a:latin typeface="PT Sans" panose="020B0503020203020204" pitchFamily="34" charset="0"/>
              <a:ea typeface="Cambria" panose="02040503050406030204" pitchFamily="18" charset="0"/>
              <a:cs typeface="Cambria" panose="02040503050406030204" pitchFamily="18" charset="0"/>
            </a:endParaRPr>
          </a:p>
          <a:p>
            <a:pPr marL="709295">
              <a:spcBef>
                <a:spcPts val="905"/>
              </a:spcBef>
              <a:spcAft>
                <a:spcPts val="0"/>
              </a:spcAft>
              <a:tabLst>
                <a:tab pos="4755515" algn="l"/>
              </a:tabLst>
            </a:pPr>
            <a:r>
              <a:rPr lang="fr-FR" b="1" dirty="0">
                <a:solidFill>
                  <a:srgbClr val="233544"/>
                </a:solidFill>
                <a:latin typeface="PT Sans" panose="020B0503020203020204" pitchFamily="34" charset="0"/>
                <a:ea typeface="Cambria" panose="02040503050406030204" pitchFamily="18" charset="0"/>
              </a:rPr>
              <a:t>Encadré par:  </a:t>
            </a: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				Mr. BELASLA El Mehdi</a:t>
            </a:r>
          </a:p>
          <a:p>
            <a:pPr marL="709295">
              <a:spcBef>
                <a:spcPts val="905"/>
              </a:spcBef>
              <a:spcAft>
                <a:spcPts val="0"/>
              </a:spcAft>
              <a:tabLst>
                <a:tab pos="4755515" algn="l"/>
              </a:tabLst>
            </a:pP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				Mr. SOUFIANE Abderrahmane</a:t>
            </a:r>
            <a:r>
              <a:rPr lang="fr-FR" sz="1600" b="1" dirty="0">
                <a:solidFill>
                  <a:srgbClr val="233544"/>
                </a:solidFill>
                <a:latin typeface="PT Sans" panose="020B0503020203020204" pitchFamily="34" charset="0"/>
                <a:ea typeface="Cambria" panose="02040503050406030204" pitchFamily="18" charset="0"/>
                <a:cs typeface="Cambria" panose="02040503050406030204" pitchFamily="18" charset="0"/>
              </a:rPr>
              <a:t>                                                          Présenté devant les jury:</a:t>
            </a:r>
          </a:p>
          <a:p>
            <a:pPr marL="709295">
              <a:spcBef>
                <a:spcPts val="920"/>
              </a:spcBef>
              <a:spcAft>
                <a:spcPts val="0"/>
              </a:spcAft>
              <a:tabLst>
                <a:tab pos="4755515" algn="l"/>
              </a:tabLst>
            </a:pP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Membre de jury 				</a:t>
            </a:r>
            <a:r>
              <a:rPr lang="fr-FR" b="1" dirty="0">
                <a:solidFill>
                  <a:srgbClr val="233544"/>
                </a:solidFill>
                <a:latin typeface="PT Sans" panose="020B0503020203020204" pitchFamily="34" charset="0"/>
                <a:ea typeface="Cambria" panose="02040503050406030204" pitchFamily="18" charset="0"/>
              </a:rPr>
              <a:t>M. BELASLA 				</a:t>
            </a:r>
          </a:p>
          <a:p>
            <a:pPr marL="709295">
              <a:spcBef>
                <a:spcPts val="910"/>
              </a:spcBef>
              <a:spcAft>
                <a:spcPts val="0"/>
              </a:spcAft>
              <a:tabLst>
                <a:tab pos="4755515" algn="l"/>
              </a:tabLst>
            </a:pPr>
            <a:r>
              <a:rPr lang="fr-FR" b="1" dirty="0">
                <a:solidFill>
                  <a:srgbClr val="233544"/>
                </a:solidFill>
                <a:latin typeface="PT Sans" panose="020B0503020203020204" pitchFamily="34" charset="0"/>
                <a:ea typeface="Cambria" panose="02040503050406030204" pitchFamily="18" charset="0"/>
              </a:rPr>
              <a:t>Membre de jury 				Mme ZERYOUH</a:t>
            </a:r>
          </a:p>
        </p:txBody>
      </p:sp>
      <p:pic>
        <p:nvPicPr>
          <p:cNvPr id="9" name="Image 3" descr="Description : honoris emsi.bmp">
            <a:extLst>
              <a:ext uri="{FF2B5EF4-FFF2-40B4-BE49-F238E27FC236}">
                <a16:creationId xmlns:a16="http://schemas.microsoft.com/office/drawing/2014/main" id="{A2ADBFB8-ECEE-B33B-998C-C0B2DC3555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9325" y="150375"/>
            <a:ext cx="3564786" cy="817861"/>
          </a:xfrm>
          <a:prstGeom prst="rect">
            <a:avLst/>
          </a:prstGeom>
          <a:noFill/>
          <a:ln>
            <a:noFill/>
          </a:ln>
        </p:spPr>
      </p:pic>
      <p:pic>
        <p:nvPicPr>
          <p:cNvPr id="7" name="Image 3">
            <a:extLst>
              <a:ext uri="{FF2B5EF4-FFF2-40B4-BE49-F238E27FC236}">
                <a16:creationId xmlns:a16="http://schemas.microsoft.com/office/drawing/2014/main" id="{81965A86-B7C3-AF40-08C2-05D70766A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5568" y="219791"/>
            <a:ext cx="2317107" cy="568283"/>
          </a:xfrm>
          <a:prstGeom prst="rect">
            <a:avLst/>
          </a:prstGeom>
        </p:spPr>
      </p:pic>
      <p:pic>
        <p:nvPicPr>
          <p:cNvPr id="4" name="Image 31">
            <a:extLst>
              <a:ext uri="{FF2B5EF4-FFF2-40B4-BE49-F238E27FC236}">
                <a16:creationId xmlns:a16="http://schemas.microsoft.com/office/drawing/2014/main" id="{46971DF7-16EE-CBF5-D5FA-E951F21E7B9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714832" y="3121383"/>
            <a:ext cx="466725" cy="523038"/>
          </a:xfrm>
          <a:prstGeom prst="rect">
            <a:avLst/>
          </a:prstGeom>
        </p:spPr>
      </p:pic>
    </p:spTree>
    <p:extLst>
      <p:ext uri="{BB962C8B-B14F-4D97-AF65-F5344CB8AC3E}">
        <p14:creationId xmlns:p14="http://schemas.microsoft.com/office/powerpoint/2010/main" val="189639743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F914603-8222-7322-556C-8240B1F2E3EC}"/>
              </a:ext>
            </a:extLst>
          </p:cNvPr>
          <p:cNvSpPr/>
          <p:nvPr/>
        </p:nvSpPr>
        <p:spPr>
          <a:xfrm>
            <a:off x="0" y="0"/>
            <a:ext cx="12192000" cy="6858000"/>
          </a:xfrm>
          <a:prstGeom prst="rect">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84">
            <a:extLst>
              <a:ext uri="{FF2B5EF4-FFF2-40B4-BE49-F238E27FC236}">
                <a16:creationId xmlns:a16="http://schemas.microsoft.com/office/drawing/2014/main" id="{6551402A-7FDC-5344-1B26-26DE160F6054}"/>
              </a:ext>
            </a:extLst>
          </p:cNvPr>
          <p:cNvSpPr>
            <a:spLocks noGrp="1" noEditPoints="1"/>
          </p:cNvSpPr>
          <p:nvPr>
            <p:ph type="pic" sz="quarter" idx="10"/>
          </p:nvPr>
        </p:nvSpPr>
        <p:spPr bwMode="auto">
          <a:xfrm>
            <a:off x="5258044" y="900569"/>
            <a:ext cx="2660592" cy="1989121"/>
          </a:xfrm>
          <a:custGeom>
            <a:avLst/>
            <a:gdLst>
              <a:gd name="T0" fmla="*/ 124 w 155"/>
              <a:gd name="T1" fmla="*/ 30 h 160"/>
              <a:gd name="T2" fmla="*/ 77 w 155"/>
              <a:gd name="T3" fmla="*/ 0 h 160"/>
              <a:gd name="T4" fmla="*/ 31 w 155"/>
              <a:gd name="T5" fmla="*/ 30 h 160"/>
              <a:gd name="T6" fmla="*/ 20 w 155"/>
              <a:gd name="T7" fmla="*/ 80 h 160"/>
              <a:gd name="T8" fmla="*/ 31 w 155"/>
              <a:gd name="T9" fmla="*/ 130 h 160"/>
              <a:gd name="T10" fmla="*/ 77 w 155"/>
              <a:gd name="T11" fmla="*/ 160 h 160"/>
              <a:gd name="T12" fmla="*/ 124 w 155"/>
              <a:gd name="T13" fmla="*/ 130 h 160"/>
              <a:gd name="T14" fmla="*/ 135 w 155"/>
              <a:gd name="T15" fmla="*/ 80 h 160"/>
              <a:gd name="T16" fmla="*/ 124 w 155"/>
              <a:gd name="T17" fmla="*/ 35 h 160"/>
              <a:gd name="T18" fmla="*/ 131 w 155"/>
              <a:gd name="T19" fmla="*/ 76 h 160"/>
              <a:gd name="T20" fmla="*/ 107 w 155"/>
              <a:gd name="T21" fmla="*/ 36 h 160"/>
              <a:gd name="T22" fmla="*/ 128 w 155"/>
              <a:gd name="T23" fmla="*/ 80 h 160"/>
              <a:gd name="T24" fmla="*/ 113 w 155"/>
              <a:gd name="T25" fmla="*/ 68 h 160"/>
              <a:gd name="T26" fmla="*/ 106 w 155"/>
              <a:gd name="T27" fmla="*/ 56 h 160"/>
              <a:gd name="T28" fmla="*/ 84 w 155"/>
              <a:gd name="T29" fmla="*/ 44 h 160"/>
              <a:gd name="T30" fmla="*/ 106 w 155"/>
              <a:gd name="T31" fmla="*/ 56 h 160"/>
              <a:gd name="T32" fmla="*/ 101 w 155"/>
              <a:gd name="T33" fmla="*/ 33 h 160"/>
              <a:gd name="T34" fmla="*/ 54 w 155"/>
              <a:gd name="T35" fmla="*/ 33 h 160"/>
              <a:gd name="T36" fmla="*/ 52 w 155"/>
              <a:gd name="T37" fmla="*/ 38 h 160"/>
              <a:gd name="T38" fmla="*/ 60 w 155"/>
              <a:gd name="T39" fmla="*/ 50 h 160"/>
              <a:gd name="T40" fmla="*/ 52 w 155"/>
              <a:gd name="T41" fmla="*/ 38 h 160"/>
              <a:gd name="T42" fmla="*/ 31 w 155"/>
              <a:gd name="T43" fmla="*/ 35 h 160"/>
              <a:gd name="T44" fmla="*/ 44 w 155"/>
              <a:gd name="T45" fmla="*/ 60 h 160"/>
              <a:gd name="T46" fmla="*/ 10 w 155"/>
              <a:gd name="T47" fmla="*/ 43 h 160"/>
              <a:gd name="T48" fmla="*/ 42 w 155"/>
              <a:gd name="T49" fmla="*/ 93 h 160"/>
              <a:gd name="T50" fmla="*/ 42 w 155"/>
              <a:gd name="T51" fmla="*/ 68 h 160"/>
              <a:gd name="T52" fmla="*/ 10 w 155"/>
              <a:gd name="T53" fmla="*/ 118 h 160"/>
              <a:gd name="T54" fmla="*/ 44 w 155"/>
              <a:gd name="T55" fmla="*/ 100 h 160"/>
              <a:gd name="T56" fmla="*/ 31 w 155"/>
              <a:gd name="T57" fmla="*/ 125 h 160"/>
              <a:gd name="T58" fmla="*/ 60 w 155"/>
              <a:gd name="T59" fmla="*/ 110 h 160"/>
              <a:gd name="T60" fmla="*/ 52 w 155"/>
              <a:gd name="T61" fmla="*/ 123 h 160"/>
              <a:gd name="T62" fmla="*/ 77 w 155"/>
              <a:gd name="T63" fmla="*/ 155 h 160"/>
              <a:gd name="T64" fmla="*/ 77 w 155"/>
              <a:gd name="T65" fmla="*/ 119 h 160"/>
              <a:gd name="T66" fmla="*/ 77 w 155"/>
              <a:gd name="T67" fmla="*/ 155 h 160"/>
              <a:gd name="T68" fmla="*/ 84 w 155"/>
              <a:gd name="T69" fmla="*/ 116 h 160"/>
              <a:gd name="T70" fmla="*/ 106 w 155"/>
              <a:gd name="T71" fmla="*/ 104 h 160"/>
              <a:gd name="T72" fmla="*/ 92 w 155"/>
              <a:gd name="T73" fmla="*/ 106 h 160"/>
              <a:gd name="T74" fmla="*/ 62 w 155"/>
              <a:gd name="T75" fmla="*/ 106 h 160"/>
              <a:gd name="T76" fmla="*/ 47 w 155"/>
              <a:gd name="T77" fmla="*/ 80 h 160"/>
              <a:gd name="T78" fmla="*/ 62 w 155"/>
              <a:gd name="T79" fmla="*/ 54 h 160"/>
              <a:gd name="T80" fmla="*/ 92 w 155"/>
              <a:gd name="T81" fmla="*/ 54 h 160"/>
              <a:gd name="T82" fmla="*/ 107 w 155"/>
              <a:gd name="T83" fmla="*/ 80 h 160"/>
              <a:gd name="T84" fmla="*/ 92 w 155"/>
              <a:gd name="T85" fmla="*/ 106 h 160"/>
              <a:gd name="T86" fmla="*/ 124 w 155"/>
              <a:gd name="T87" fmla="*/ 125 h 160"/>
              <a:gd name="T88" fmla="*/ 111 w 155"/>
              <a:gd name="T89" fmla="*/ 100 h 160"/>
              <a:gd name="T90" fmla="*/ 145 w 155"/>
              <a:gd name="T91" fmla="*/ 118 h 160"/>
              <a:gd name="T92" fmla="*/ 65 w 155"/>
              <a:gd name="T93" fmla="*/ 80 h 160"/>
              <a:gd name="T94" fmla="*/ 90 w 155"/>
              <a:gd name="T95" fmla="*/ 80 h 160"/>
              <a:gd name="T96" fmla="*/ 77 w 155"/>
              <a:gd name="T97" fmla="*/ 87 h 160"/>
              <a:gd name="T98" fmla="*/ 77 w 155"/>
              <a:gd name="T99" fmla="*/ 72 h 160"/>
              <a:gd name="T100" fmla="*/ 77 w 155"/>
              <a:gd name="T101" fmla="*/ 8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5" h="160">
                <a:moveTo>
                  <a:pt x="150" y="40"/>
                </a:moveTo>
                <a:cubicBezTo>
                  <a:pt x="146" y="34"/>
                  <a:pt x="138" y="30"/>
                  <a:pt x="124" y="30"/>
                </a:cubicBezTo>
                <a:cubicBezTo>
                  <a:pt x="119" y="30"/>
                  <a:pt x="113" y="30"/>
                  <a:pt x="105" y="31"/>
                </a:cubicBezTo>
                <a:cubicBezTo>
                  <a:pt x="99" y="13"/>
                  <a:pt x="89" y="0"/>
                  <a:pt x="77" y="0"/>
                </a:cubicBezTo>
                <a:cubicBezTo>
                  <a:pt x="66" y="0"/>
                  <a:pt x="56" y="13"/>
                  <a:pt x="50" y="31"/>
                </a:cubicBezTo>
                <a:cubicBezTo>
                  <a:pt x="42" y="30"/>
                  <a:pt x="36" y="30"/>
                  <a:pt x="31" y="30"/>
                </a:cubicBezTo>
                <a:cubicBezTo>
                  <a:pt x="17" y="30"/>
                  <a:pt x="9" y="34"/>
                  <a:pt x="5" y="40"/>
                </a:cubicBezTo>
                <a:cubicBezTo>
                  <a:pt x="0" y="49"/>
                  <a:pt x="5" y="64"/>
                  <a:pt x="20" y="80"/>
                </a:cubicBezTo>
                <a:cubicBezTo>
                  <a:pt x="5" y="96"/>
                  <a:pt x="0" y="111"/>
                  <a:pt x="5" y="120"/>
                </a:cubicBezTo>
                <a:cubicBezTo>
                  <a:pt x="9" y="126"/>
                  <a:pt x="17" y="130"/>
                  <a:pt x="31" y="130"/>
                </a:cubicBezTo>
                <a:cubicBezTo>
                  <a:pt x="36" y="130"/>
                  <a:pt x="42" y="130"/>
                  <a:pt x="50" y="129"/>
                </a:cubicBezTo>
                <a:cubicBezTo>
                  <a:pt x="56" y="148"/>
                  <a:pt x="66" y="160"/>
                  <a:pt x="77" y="160"/>
                </a:cubicBezTo>
                <a:cubicBezTo>
                  <a:pt x="89" y="160"/>
                  <a:pt x="99" y="148"/>
                  <a:pt x="105" y="129"/>
                </a:cubicBezTo>
                <a:cubicBezTo>
                  <a:pt x="113" y="130"/>
                  <a:pt x="119" y="130"/>
                  <a:pt x="124" y="130"/>
                </a:cubicBezTo>
                <a:cubicBezTo>
                  <a:pt x="138" y="130"/>
                  <a:pt x="146" y="126"/>
                  <a:pt x="150" y="120"/>
                </a:cubicBezTo>
                <a:cubicBezTo>
                  <a:pt x="155" y="111"/>
                  <a:pt x="150" y="96"/>
                  <a:pt x="135" y="80"/>
                </a:cubicBezTo>
                <a:cubicBezTo>
                  <a:pt x="150" y="64"/>
                  <a:pt x="155" y="49"/>
                  <a:pt x="150" y="40"/>
                </a:cubicBezTo>
                <a:close/>
                <a:moveTo>
                  <a:pt x="124" y="35"/>
                </a:moveTo>
                <a:cubicBezTo>
                  <a:pt x="135" y="35"/>
                  <a:pt x="143" y="38"/>
                  <a:pt x="145" y="43"/>
                </a:cubicBezTo>
                <a:cubicBezTo>
                  <a:pt x="150" y="50"/>
                  <a:pt x="144" y="63"/>
                  <a:pt x="131" y="76"/>
                </a:cubicBezTo>
                <a:cubicBezTo>
                  <a:pt x="126" y="71"/>
                  <a:pt x="119" y="65"/>
                  <a:pt x="111" y="60"/>
                </a:cubicBezTo>
                <a:cubicBezTo>
                  <a:pt x="110" y="51"/>
                  <a:pt x="109" y="44"/>
                  <a:pt x="107" y="36"/>
                </a:cubicBezTo>
                <a:cubicBezTo>
                  <a:pt x="113" y="35"/>
                  <a:pt x="119" y="35"/>
                  <a:pt x="124" y="35"/>
                </a:cubicBezTo>
                <a:close/>
                <a:moveTo>
                  <a:pt x="128" y="80"/>
                </a:moveTo>
                <a:cubicBezTo>
                  <a:pt x="123" y="85"/>
                  <a:pt x="118" y="89"/>
                  <a:pt x="113" y="93"/>
                </a:cubicBezTo>
                <a:cubicBezTo>
                  <a:pt x="113" y="68"/>
                  <a:pt x="113" y="68"/>
                  <a:pt x="113" y="68"/>
                </a:cubicBezTo>
                <a:cubicBezTo>
                  <a:pt x="118" y="71"/>
                  <a:pt x="123" y="75"/>
                  <a:pt x="128" y="80"/>
                </a:cubicBezTo>
                <a:close/>
                <a:moveTo>
                  <a:pt x="106" y="56"/>
                </a:moveTo>
                <a:cubicBezTo>
                  <a:pt x="102" y="54"/>
                  <a:pt x="99" y="53"/>
                  <a:pt x="95" y="50"/>
                </a:cubicBezTo>
                <a:cubicBezTo>
                  <a:pt x="91" y="48"/>
                  <a:pt x="87" y="45"/>
                  <a:pt x="84" y="44"/>
                </a:cubicBezTo>
                <a:cubicBezTo>
                  <a:pt x="90" y="41"/>
                  <a:pt x="96" y="39"/>
                  <a:pt x="102" y="38"/>
                </a:cubicBezTo>
                <a:cubicBezTo>
                  <a:pt x="104" y="44"/>
                  <a:pt x="105" y="50"/>
                  <a:pt x="106" y="56"/>
                </a:cubicBezTo>
                <a:close/>
                <a:moveTo>
                  <a:pt x="77" y="5"/>
                </a:moveTo>
                <a:cubicBezTo>
                  <a:pt x="86" y="5"/>
                  <a:pt x="95" y="16"/>
                  <a:pt x="101" y="33"/>
                </a:cubicBezTo>
                <a:cubicBezTo>
                  <a:pt x="92" y="35"/>
                  <a:pt x="85" y="38"/>
                  <a:pt x="77" y="41"/>
                </a:cubicBezTo>
                <a:cubicBezTo>
                  <a:pt x="70" y="38"/>
                  <a:pt x="62" y="35"/>
                  <a:pt x="54" y="33"/>
                </a:cubicBezTo>
                <a:cubicBezTo>
                  <a:pt x="60" y="16"/>
                  <a:pt x="69" y="5"/>
                  <a:pt x="77" y="5"/>
                </a:cubicBezTo>
                <a:close/>
                <a:moveTo>
                  <a:pt x="52" y="38"/>
                </a:moveTo>
                <a:cubicBezTo>
                  <a:pt x="59" y="39"/>
                  <a:pt x="65" y="41"/>
                  <a:pt x="71" y="44"/>
                </a:cubicBezTo>
                <a:cubicBezTo>
                  <a:pt x="67" y="45"/>
                  <a:pt x="64" y="48"/>
                  <a:pt x="60" y="50"/>
                </a:cubicBezTo>
                <a:cubicBezTo>
                  <a:pt x="56" y="53"/>
                  <a:pt x="52" y="54"/>
                  <a:pt x="49" y="56"/>
                </a:cubicBezTo>
                <a:cubicBezTo>
                  <a:pt x="50" y="50"/>
                  <a:pt x="51" y="44"/>
                  <a:pt x="52" y="38"/>
                </a:cubicBezTo>
                <a:close/>
                <a:moveTo>
                  <a:pt x="10" y="43"/>
                </a:moveTo>
                <a:cubicBezTo>
                  <a:pt x="12" y="38"/>
                  <a:pt x="20" y="35"/>
                  <a:pt x="31" y="35"/>
                </a:cubicBezTo>
                <a:cubicBezTo>
                  <a:pt x="36" y="35"/>
                  <a:pt x="42" y="35"/>
                  <a:pt x="47" y="36"/>
                </a:cubicBezTo>
                <a:cubicBezTo>
                  <a:pt x="46" y="44"/>
                  <a:pt x="45" y="51"/>
                  <a:pt x="44" y="60"/>
                </a:cubicBezTo>
                <a:cubicBezTo>
                  <a:pt x="36" y="65"/>
                  <a:pt x="29" y="71"/>
                  <a:pt x="24" y="76"/>
                </a:cubicBezTo>
                <a:cubicBezTo>
                  <a:pt x="11" y="63"/>
                  <a:pt x="5" y="50"/>
                  <a:pt x="10" y="43"/>
                </a:cubicBezTo>
                <a:close/>
                <a:moveTo>
                  <a:pt x="42" y="68"/>
                </a:moveTo>
                <a:cubicBezTo>
                  <a:pt x="42" y="93"/>
                  <a:pt x="42" y="93"/>
                  <a:pt x="42" y="93"/>
                </a:cubicBezTo>
                <a:cubicBezTo>
                  <a:pt x="37" y="89"/>
                  <a:pt x="32" y="85"/>
                  <a:pt x="27" y="80"/>
                </a:cubicBezTo>
                <a:cubicBezTo>
                  <a:pt x="32" y="75"/>
                  <a:pt x="37" y="71"/>
                  <a:pt x="42" y="68"/>
                </a:cubicBezTo>
                <a:close/>
                <a:moveTo>
                  <a:pt x="31" y="125"/>
                </a:moveTo>
                <a:cubicBezTo>
                  <a:pt x="20" y="125"/>
                  <a:pt x="12" y="123"/>
                  <a:pt x="10" y="118"/>
                </a:cubicBezTo>
                <a:cubicBezTo>
                  <a:pt x="5" y="110"/>
                  <a:pt x="11" y="98"/>
                  <a:pt x="24" y="84"/>
                </a:cubicBezTo>
                <a:cubicBezTo>
                  <a:pt x="29" y="89"/>
                  <a:pt x="36" y="95"/>
                  <a:pt x="44" y="100"/>
                </a:cubicBezTo>
                <a:cubicBezTo>
                  <a:pt x="45" y="109"/>
                  <a:pt x="46" y="116"/>
                  <a:pt x="47" y="124"/>
                </a:cubicBezTo>
                <a:cubicBezTo>
                  <a:pt x="42" y="125"/>
                  <a:pt x="36" y="125"/>
                  <a:pt x="31" y="125"/>
                </a:cubicBezTo>
                <a:close/>
                <a:moveTo>
                  <a:pt x="49" y="104"/>
                </a:moveTo>
                <a:cubicBezTo>
                  <a:pt x="52" y="106"/>
                  <a:pt x="56" y="108"/>
                  <a:pt x="60" y="110"/>
                </a:cubicBezTo>
                <a:cubicBezTo>
                  <a:pt x="64" y="113"/>
                  <a:pt x="67" y="115"/>
                  <a:pt x="71" y="116"/>
                </a:cubicBezTo>
                <a:cubicBezTo>
                  <a:pt x="65" y="119"/>
                  <a:pt x="59" y="121"/>
                  <a:pt x="52" y="123"/>
                </a:cubicBezTo>
                <a:cubicBezTo>
                  <a:pt x="51" y="116"/>
                  <a:pt x="50" y="110"/>
                  <a:pt x="49" y="104"/>
                </a:cubicBezTo>
                <a:close/>
                <a:moveTo>
                  <a:pt x="77" y="155"/>
                </a:moveTo>
                <a:cubicBezTo>
                  <a:pt x="69" y="155"/>
                  <a:pt x="60" y="144"/>
                  <a:pt x="54" y="128"/>
                </a:cubicBezTo>
                <a:cubicBezTo>
                  <a:pt x="62" y="125"/>
                  <a:pt x="70" y="123"/>
                  <a:pt x="77" y="119"/>
                </a:cubicBezTo>
                <a:cubicBezTo>
                  <a:pt x="85" y="123"/>
                  <a:pt x="92" y="125"/>
                  <a:pt x="101" y="128"/>
                </a:cubicBezTo>
                <a:cubicBezTo>
                  <a:pt x="95" y="144"/>
                  <a:pt x="86" y="155"/>
                  <a:pt x="77" y="155"/>
                </a:cubicBezTo>
                <a:close/>
                <a:moveTo>
                  <a:pt x="102" y="123"/>
                </a:moveTo>
                <a:cubicBezTo>
                  <a:pt x="96" y="121"/>
                  <a:pt x="90" y="119"/>
                  <a:pt x="84" y="116"/>
                </a:cubicBezTo>
                <a:cubicBezTo>
                  <a:pt x="87" y="115"/>
                  <a:pt x="91" y="113"/>
                  <a:pt x="95" y="110"/>
                </a:cubicBezTo>
                <a:cubicBezTo>
                  <a:pt x="99" y="108"/>
                  <a:pt x="102" y="106"/>
                  <a:pt x="106" y="104"/>
                </a:cubicBezTo>
                <a:cubicBezTo>
                  <a:pt x="105" y="110"/>
                  <a:pt x="104" y="116"/>
                  <a:pt x="102" y="123"/>
                </a:cubicBezTo>
                <a:close/>
                <a:moveTo>
                  <a:pt x="92" y="106"/>
                </a:moveTo>
                <a:cubicBezTo>
                  <a:pt x="87" y="109"/>
                  <a:pt x="82" y="111"/>
                  <a:pt x="77" y="114"/>
                </a:cubicBezTo>
                <a:cubicBezTo>
                  <a:pt x="72" y="111"/>
                  <a:pt x="67" y="109"/>
                  <a:pt x="62" y="106"/>
                </a:cubicBezTo>
                <a:cubicBezTo>
                  <a:pt x="57" y="103"/>
                  <a:pt x="52" y="100"/>
                  <a:pt x="49" y="98"/>
                </a:cubicBezTo>
                <a:cubicBezTo>
                  <a:pt x="47" y="91"/>
                  <a:pt x="47" y="86"/>
                  <a:pt x="47" y="80"/>
                </a:cubicBezTo>
                <a:cubicBezTo>
                  <a:pt x="47" y="74"/>
                  <a:pt x="47" y="69"/>
                  <a:pt x="49" y="63"/>
                </a:cubicBezTo>
                <a:cubicBezTo>
                  <a:pt x="52" y="60"/>
                  <a:pt x="57" y="58"/>
                  <a:pt x="62" y="54"/>
                </a:cubicBezTo>
                <a:cubicBezTo>
                  <a:pt x="67" y="51"/>
                  <a:pt x="72" y="49"/>
                  <a:pt x="77" y="46"/>
                </a:cubicBezTo>
                <a:cubicBezTo>
                  <a:pt x="82" y="49"/>
                  <a:pt x="87" y="51"/>
                  <a:pt x="92" y="54"/>
                </a:cubicBezTo>
                <a:cubicBezTo>
                  <a:pt x="97" y="58"/>
                  <a:pt x="102" y="60"/>
                  <a:pt x="106" y="63"/>
                </a:cubicBezTo>
                <a:cubicBezTo>
                  <a:pt x="107" y="69"/>
                  <a:pt x="107" y="74"/>
                  <a:pt x="107" y="80"/>
                </a:cubicBezTo>
                <a:cubicBezTo>
                  <a:pt x="107" y="86"/>
                  <a:pt x="107" y="91"/>
                  <a:pt x="106" y="98"/>
                </a:cubicBezTo>
                <a:cubicBezTo>
                  <a:pt x="102" y="100"/>
                  <a:pt x="97" y="103"/>
                  <a:pt x="92" y="106"/>
                </a:cubicBezTo>
                <a:close/>
                <a:moveTo>
                  <a:pt x="145" y="118"/>
                </a:moveTo>
                <a:cubicBezTo>
                  <a:pt x="143" y="123"/>
                  <a:pt x="135" y="125"/>
                  <a:pt x="124" y="125"/>
                </a:cubicBezTo>
                <a:cubicBezTo>
                  <a:pt x="119" y="125"/>
                  <a:pt x="113" y="125"/>
                  <a:pt x="107" y="124"/>
                </a:cubicBezTo>
                <a:cubicBezTo>
                  <a:pt x="109" y="116"/>
                  <a:pt x="110" y="109"/>
                  <a:pt x="111" y="100"/>
                </a:cubicBezTo>
                <a:cubicBezTo>
                  <a:pt x="119" y="95"/>
                  <a:pt x="126" y="89"/>
                  <a:pt x="131" y="84"/>
                </a:cubicBezTo>
                <a:cubicBezTo>
                  <a:pt x="144" y="98"/>
                  <a:pt x="150" y="110"/>
                  <a:pt x="145" y="118"/>
                </a:cubicBezTo>
                <a:close/>
                <a:moveTo>
                  <a:pt x="77" y="67"/>
                </a:moveTo>
                <a:cubicBezTo>
                  <a:pt x="70" y="67"/>
                  <a:pt x="65" y="72"/>
                  <a:pt x="65" y="80"/>
                </a:cubicBezTo>
                <a:cubicBezTo>
                  <a:pt x="65" y="87"/>
                  <a:pt x="70" y="92"/>
                  <a:pt x="77" y="92"/>
                </a:cubicBezTo>
                <a:cubicBezTo>
                  <a:pt x="85" y="92"/>
                  <a:pt x="90" y="87"/>
                  <a:pt x="90" y="80"/>
                </a:cubicBezTo>
                <a:cubicBezTo>
                  <a:pt x="90" y="72"/>
                  <a:pt x="85" y="67"/>
                  <a:pt x="77" y="67"/>
                </a:cubicBezTo>
                <a:close/>
                <a:moveTo>
                  <a:pt x="77" y="87"/>
                </a:moveTo>
                <a:cubicBezTo>
                  <a:pt x="74" y="87"/>
                  <a:pt x="70" y="83"/>
                  <a:pt x="70" y="80"/>
                </a:cubicBezTo>
                <a:cubicBezTo>
                  <a:pt x="70" y="76"/>
                  <a:pt x="74" y="72"/>
                  <a:pt x="77" y="72"/>
                </a:cubicBezTo>
                <a:cubicBezTo>
                  <a:pt x="81" y="72"/>
                  <a:pt x="85" y="76"/>
                  <a:pt x="85" y="80"/>
                </a:cubicBezTo>
                <a:cubicBezTo>
                  <a:pt x="85" y="83"/>
                  <a:pt x="81" y="87"/>
                  <a:pt x="77" y="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indent="0">
              <a:buNone/>
            </a:pPr>
            <a:endParaRPr lang="en-US" dirty="0"/>
          </a:p>
        </p:txBody>
      </p:sp>
      <p:sp>
        <p:nvSpPr>
          <p:cNvPr id="14" name="Freeform 79">
            <a:extLst>
              <a:ext uri="{FF2B5EF4-FFF2-40B4-BE49-F238E27FC236}">
                <a16:creationId xmlns:a16="http://schemas.microsoft.com/office/drawing/2014/main" id="{79BD0A50-44E7-00F1-F7F8-8009335563CC}"/>
              </a:ext>
            </a:extLst>
          </p:cNvPr>
          <p:cNvSpPr>
            <a:spLocks noEditPoints="1"/>
          </p:cNvSpPr>
          <p:nvPr/>
        </p:nvSpPr>
        <p:spPr bwMode="auto">
          <a:xfrm>
            <a:off x="1128324" y="3093469"/>
            <a:ext cx="2214885" cy="3092987"/>
          </a:xfrm>
          <a:custGeom>
            <a:avLst/>
            <a:gdLst>
              <a:gd name="T0" fmla="*/ 645591 w 106"/>
              <a:gd name="T1" fmla="*/ 237554 h 146"/>
              <a:gd name="T2" fmla="*/ 745612 w 106"/>
              <a:gd name="T3" fmla="*/ 283237 h 146"/>
              <a:gd name="T4" fmla="*/ 800169 w 106"/>
              <a:gd name="T5" fmla="*/ 475107 h 146"/>
              <a:gd name="T6" fmla="*/ 845633 w 106"/>
              <a:gd name="T7" fmla="*/ 420287 h 146"/>
              <a:gd name="T8" fmla="*/ 627405 w 106"/>
              <a:gd name="T9" fmla="*/ 155324 h 146"/>
              <a:gd name="T10" fmla="*/ 745612 w 106"/>
              <a:gd name="T11" fmla="*/ 502517 h 146"/>
              <a:gd name="T12" fmla="*/ 791076 w 106"/>
              <a:gd name="T13" fmla="*/ 539064 h 146"/>
              <a:gd name="T14" fmla="*/ 509198 w 106"/>
              <a:gd name="T15" fmla="*/ 456834 h 146"/>
              <a:gd name="T16" fmla="*/ 481920 w 106"/>
              <a:gd name="T17" fmla="*/ 621294 h 146"/>
              <a:gd name="T18" fmla="*/ 527384 w 106"/>
              <a:gd name="T19" fmla="*/ 721798 h 146"/>
              <a:gd name="T20" fmla="*/ 545570 w 106"/>
              <a:gd name="T21" fmla="*/ 703524 h 146"/>
              <a:gd name="T22" fmla="*/ 591034 w 106"/>
              <a:gd name="T23" fmla="*/ 502517 h 146"/>
              <a:gd name="T24" fmla="*/ 545570 w 106"/>
              <a:gd name="T25" fmla="*/ 849711 h 146"/>
              <a:gd name="T26" fmla="*/ 545570 w 106"/>
              <a:gd name="T27" fmla="*/ 0 h 146"/>
              <a:gd name="T28" fmla="*/ 545570 w 106"/>
              <a:gd name="T29" fmla="*/ 849711 h 146"/>
              <a:gd name="T30" fmla="*/ 909283 w 106"/>
              <a:gd name="T31" fmla="*/ 420287 h 146"/>
              <a:gd name="T32" fmla="*/ 181857 w 106"/>
              <a:gd name="T33" fmla="*/ 420287 h 146"/>
              <a:gd name="T34" fmla="*/ 918376 w 106"/>
              <a:gd name="T35" fmla="*/ 740071 h 146"/>
              <a:gd name="T36" fmla="*/ 900190 w 106"/>
              <a:gd name="T37" fmla="*/ 749208 h 146"/>
              <a:gd name="T38" fmla="*/ 63650 w 106"/>
              <a:gd name="T39" fmla="*/ 420287 h 146"/>
              <a:gd name="T40" fmla="*/ 218228 w 106"/>
              <a:gd name="T41" fmla="*/ 63957 h 146"/>
              <a:gd name="T42" fmla="*/ 200042 w 106"/>
              <a:gd name="T43" fmla="*/ 9137 h 146"/>
              <a:gd name="T44" fmla="*/ 172764 w 106"/>
              <a:gd name="T45" fmla="*/ 18273 h 146"/>
              <a:gd name="T46" fmla="*/ 518291 w 106"/>
              <a:gd name="T47" fmla="*/ 968488 h 146"/>
              <a:gd name="T48" fmla="*/ 336435 w 106"/>
              <a:gd name="T49" fmla="*/ 1269998 h 146"/>
              <a:gd name="T50" fmla="*/ 336435 w 106"/>
              <a:gd name="T51" fmla="*/ 1333955 h 146"/>
              <a:gd name="T52" fmla="*/ 781983 w 106"/>
              <a:gd name="T53" fmla="*/ 1306545 h 146"/>
              <a:gd name="T54" fmla="*/ 572848 w 106"/>
              <a:gd name="T55" fmla="*/ 1269998 h 146"/>
              <a:gd name="T56" fmla="*/ 945654 w 106"/>
              <a:gd name="T57" fmla="*/ 794891 h 146"/>
              <a:gd name="T58" fmla="*/ 954747 w 106"/>
              <a:gd name="T59" fmla="*/ 767481 h 146"/>
              <a:gd name="T60" fmla="*/ 281878 w 106"/>
              <a:gd name="T61" fmla="*/ 383740 h 146"/>
              <a:gd name="T62" fmla="*/ 400085 w 106"/>
              <a:gd name="T63" fmla="*/ 447697 h 146"/>
              <a:gd name="T64" fmla="*/ 427363 w 106"/>
              <a:gd name="T65" fmla="*/ 402014 h 146"/>
              <a:gd name="T66" fmla="*/ 527384 w 106"/>
              <a:gd name="T67" fmla="*/ 319784 h 146"/>
              <a:gd name="T68" fmla="*/ 527384 w 106"/>
              <a:gd name="T69" fmla="*/ 246690 h 146"/>
              <a:gd name="T70" fmla="*/ 491013 w 106"/>
              <a:gd name="T71" fmla="*/ 228417 h 146"/>
              <a:gd name="T72" fmla="*/ 445549 w 106"/>
              <a:gd name="T73" fmla="*/ 191870 h 146"/>
              <a:gd name="T74" fmla="*/ 345528 w 106"/>
              <a:gd name="T75" fmla="*/ 191870 h 146"/>
              <a:gd name="T76" fmla="*/ 281878 w 106"/>
              <a:gd name="T77" fmla="*/ 383740 h 1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6" h="146">
                <a:moveTo>
                  <a:pt x="71" y="22"/>
                </a:moveTo>
                <a:cubicBezTo>
                  <a:pt x="71" y="22"/>
                  <a:pt x="70" y="23"/>
                  <a:pt x="71" y="26"/>
                </a:cubicBezTo>
                <a:cubicBezTo>
                  <a:pt x="72" y="30"/>
                  <a:pt x="74" y="31"/>
                  <a:pt x="79" y="29"/>
                </a:cubicBezTo>
                <a:cubicBezTo>
                  <a:pt x="81" y="28"/>
                  <a:pt x="83" y="28"/>
                  <a:pt x="82" y="31"/>
                </a:cubicBezTo>
                <a:cubicBezTo>
                  <a:pt x="82" y="35"/>
                  <a:pt x="78" y="35"/>
                  <a:pt x="81" y="42"/>
                </a:cubicBezTo>
                <a:cubicBezTo>
                  <a:pt x="83" y="47"/>
                  <a:pt x="87" y="49"/>
                  <a:pt x="88" y="52"/>
                </a:cubicBezTo>
                <a:cubicBezTo>
                  <a:pt x="89" y="53"/>
                  <a:pt x="90" y="54"/>
                  <a:pt x="92" y="55"/>
                </a:cubicBezTo>
                <a:cubicBezTo>
                  <a:pt x="93" y="52"/>
                  <a:pt x="93" y="49"/>
                  <a:pt x="93" y="46"/>
                </a:cubicBezTo>
                <a:cubicBezTo>
                  <a:pt x="93" y="32"/>
                  <a:pt x="84" y="20"/>
                  <a:pt x="71" y="15"/>
                </a:cubicBezTo>
                <a:cubicBezTo>
                  <a:pt x="71" y="16"/>
                  <a:pt x="70" y="17"/>
                  <a:pt x="69" y="17"/>
                </a:cubicBezTo>
                <a:cubicBezTo>
                  <a:pt x="67" y="18"/>
                  <a:pt x="68" y="22"/>
                  <a:pt x="71" y="22"/>
                </a:cubicBezTo>
                <a:close/>
                <a:moveTo>
                  <a:pt x="82" y="55"/>
                </a:moveTo>
                <a:cubicBezTo>
                  <a:pt x="81" y="56"/>
                  <a:pt x="81" y="58"/>
                  <a:pt x="82" y="59"/>
                </a:cubicBezTo>
                <a:cubicBezTo>
                  <a:pt x="83" y="60"/>
                  <a:pt x="86" y="61"/>
                  <a:pt x="87" y="59"/>
                </a:cubicBezTo>
                <a:cubicBezTo>
                  <a:pt x="87" y="56"/>
                  <a:pt x="84" y="54"/>
                  <a:pt x="82" y="55"/>
                </a:cubicBezTo>
                <a:close/>
                <a:moveTo>
                  <a:pt x="56" y="50"/>
                </a:moveTo>
                <a:cubicBezTo>
                  <a:pt x="50" y="50"/>
                  <a:pt x="47" y="51"/>
                  <a:pt x="48" y="59"/>
                </a:cubicBezTo>
                <a:cubicBezTo>
                  <a:pt x="50" y="66"/>
                  <a:pt x="54" y="63"/>
                  <a:pt x="53" y="68"/>
                </a:cubicBezTo>
                <a:cubicBezTo>
                  <a:pt x="53" y="74"/>
                  <a:pt x="54" y="75"/>
                  <a:pt x="55" y="77"/>
                </a:cubicBezTo>
                <a:cubicBezTo>
                  <a:pt x="56" y="78"/>
                  <a:pt x="57" y="79"/>
                  <a:pt x="58" y="79"/>
                </a:cubicBezTo>
                <a:cubicBezTo>
                  <a:pt x="58" y="79"/>
                  <a:pt x="58" y="79"/>
                  <a:pt x="58" y="79"/>
                </a:cubicBezTo>
                <a:cubicBezTo>
                  <a:pt x="59" y="79"/>
                  <a:pt x="59" y="78"/>
                  <a:pt x="60" y="77"/>
                </a:cubicBezTo>
                <a:cubicBezTo>
                  <a:pt x="61" y="71"/>
                  <a:pt x="63" y="68"/>
                  <a:pt x="65" y="65"/>
                </a:cubicBezTo>
                <a:cubicBezTo>
                  <a:pt x="67" y="62"/>
                  <a:pt x="69" y="59"/>
                  <a:pt x="65" y="55"/>
                </a:cubicBezTo>
                <a:cubicBezTo>
                  <a:pt x="61" y="52"/>
                  <a:pt x="61" y="50"/>
                  <a:pt x="56" y="50"/>
                </a:cubicBezTo>
                <a:close/>
                <a:moveTo>
                  <a:pt x="60" y="93"/>
                </a:moveTo>
                <a:cubicBezTo>
                  <a:pt x="86" y="93"/>
                  <a:pt x="106" y="72"/>
                  <a:pt x="106" y="46"/>
                </a:cubicBezTo>
                <a:cubicBezTo>
                  <a:pt x="106" y="20"/>
                  <a:pt x="86" y="0"/>
                  <a:pt x="60" y="0"/>
                </a:cubicBezTo>
                <a:cubicBezTo>
                  <a:pt x="34" y="0"/>
                  <a:pt x="13" y="20"/>
                  <a:pt x="13" y="46"/>
                </a:cubicBezTo>
                <a:cubicBezTo>
                  <a:pt x="13" y="72"/>
                  <a:pt x="34" y="93"/>
                  <a:pt x="60" y="93"/>
                </a:cubicBezTo>
                <a:close/>
                <a:moveTo>
                  <a:pt x="60" y="6"/>
                </a:moveTo>
                <a:cubicBezTo>
                  <a:pt x="82" y="6"/>
                  <a:pt x="100" y="24"/>
                  <a:pt x="100" y="46"/>
                </a:cubicBezTo>
                <a:cubicBezTo>
                  <a:pt x="100" y="68"/>
                  <a:pt x="82" y="86"/>
                  <a:pt x="60" y="86"/>
                </a:cubicBezTo>
                <a:cubicBezTo>
                  <a:pt x="38" y="86"/>
                  <a:pt x="20" y="68"/>
                  <a:pt x="20" y="46"/>
                </a:cubicBezTo>
                <a:cubicBezTo>
                  <a:pt x="20" y="24"/>
                  <a:pt x="38" y="6"/>
                  <a:pt x="60" y="6"/>
                </a:cubicBezTo>
                <a:close/>
                <a:moveTo>
                  <a:pt x="101" y="81"/>
                </a:moveTo>
                <a:cubicBezTo>
                  <a:pt x="101" y="81"/>
                  <a:pt x="100" y="81"/>
                  <a:pt x="99" y="82"/>
                </a:cubicBezTo>
                <a:cubicBezTo>
                  <a:pt x="99" y="82"/>
                  <a:pt x="99" y="82"/>
                  <a:pt x="99" y="82"/>
                </a:cubicBezTo>
                <a:cubicBezTo>
                  <a:pt x="89" y="93"/>
                  <a:pt x="75" y="99"/>
                  <a:pt x="60" y="99"/>
                </a:cubicBezTo>
                <a:cubicBezTo>
                  <a:pt x="30" y="99"/>
                  <a:pt x="7" y="76"/>
                  <a:pt x="7" y="46"/>
                </a:cubicBezTo>
                <a:cubicBezTo>
                  <a:pt x="7" y="31"/>
                  <a:pt x="13" y="17"/>
                  <a:pt x="24" y="7"/>
                </a:cubicBezTo>
                <a:cubicBezTo>
                  <a:pt x="24" y="7"/>
                  <a:pt x="24" y="7"/>
                  <a:pt x="24" y="7"/>
                </a:cubicBezTo>
                <a:cubicBezTo>
                  <a:pt x="24" y="7"/>
                  <a:pt x="25" y="6"/>
                  <a:pt x="25" y="5"/>
                </a:cubicBezTo>
                <a:cubicBezTo>
                  <a:pt x="25" y="3"/>
                  <a:pt x="23" y="1"/>
                  <a:pt x="22" y="1"/>
                </a:cubicBezTo>
                <a:cubicBezTo>
                  <a:pt x="21" y="1"/>
                  <a:pt x="20" y="2"/>
                  <a:pt x="19" y="2"/>
                </a:cubicBezTo>
                <a:cubicBezTo>
                  <a:pt x="19" y="2"/>
                  <a:pt x="19" y="2"/>
                  <a:pt x="19" y="2"/>
                </a:cubicBezTo>
                <a:cubicBezTo>
                  <a:pt x="7" y="13"/>
                  <a:pt x="0" y="29"/>
                  <a:pt x="0" y="46"/>
                </a:cubicBezTo>
                <a:cubicBezTo>
                  <a:pt x="0" y="78"/>
                  <a:pt x="25" y="104"/>
                  <a:pt x="57" y="106"/>
                </a:cubicBezTo>
                <a:cubicBezTo>
                  <a:pt x="57" y="139"/>
                  <a:pt x="57" y="139"/>
                  <a:pt x="57" y="139"/>
                </a:cubicBezTo>
                <a:cubicBezTo>
                  <a:pt x="37" y="139"/>
                  <a:pt x="37" y="139"/>
                  <a:pt x="37" y="139"/>
                </a:cubicBezTo>
                <a:cubicBezTo>
                  <a:pt x="35" y="139"/>
                  <a:pt x="33" y="141"/>
                  <a:pt x="33" y="143"/>
                </a:cubicBezTo>
                <a:cubicBezTo>
                  <a:pt x="33" y="145"/>
                  <a:pt x="35" y="146"/>
                  <a:pt x="37" y="146"/>
                </a:cubicBezTo>
                <a:cubicBezTo>
                  <a:pt x="83" y="146"/>
                  <a:pt x="83" y="146"/>
                  <a:pt x="83" y="146"/>
                </a:cubicBezTo>
                <a:cubicBezTo>
                  <a:pt x="85" y="146"/>
                  <a:pt x="86" y="145"/>
                  <a:pt x="86" y="143"/>
                </a:cubicBezTo>
                <a:cubicBezTo>
                  <a:pt x="86" y="141"/>
                  <a:pt x="85" y="139"/>
                  <a:pt x="83" y="139"/>
                </a:cubicBezTo>
                <a:cubicBezTo>
                  <a:pt x="63" y="139"/>
                  <a:pt x="63" y="139"/>
                  <a:pt x="63" y="139"/>
                </a:cubicBezTo>
                <a:cubicBezTo>
                  <a:pt x="63" y="106"/>
                  <a:pt x="63" y="106"/>
                  <a:pt x="63" y="106"/>
                </a:cubicBezTo>
                <a:cubicBezTo>
                  <a:pt x="79" y="105"/>
                  <a:pt x="93" y="98"/>
                  <a:pt x="104" y="87"/>
                </a:cubicBezTo>
                <a:cubicBezTo>
                  <a:pt x="104" y="87"/>
                  <a:pt x="104" y="87"/>
                  <a:pt x="104" y="87"/>
                </a:cubicBezTo>
                <a:cubicBezTo>
                  <a:pt x="104" y="86"/>
                  <a:pt x="105" y="85"/>
                  <a:pt x="105" y="84"/>
                </a:cubicBezTo>
                <a:cubicBezTo>
                  <a:pt x="105" y="83"/>
                  <a:pt x="103" y="81"/>
                  <a:pt x="101" y="81"/>
                </a:cubicBezTo>
                <a:close/>
                <a:moveTo>
                  <a:pt x="31" y="42"/>
                </a:moveTo>
                <a:cubicBezTo>
                  <a:pt x="31" y="42"/>
                  <a:pt x="33" y="46"/>
                  <a:pt x="44" y="52"/>
                </a:cubicBezTo>
                <a:cubicBezTo>
                  <a:pt x="44" y="52"/>
                  <a:pt x="46" y="52"/>
                  <a:pt x="44" y="49"/>
                </a:cubicBezTo>
                <a:cubicBezTo>
                  <a:pt x="41" y="47"/>
                  <a:pt x="39" y="44"/>
                  <a:pt x="42" y="42"/>
                </a:cubicBezTo>
                <a:cubicBezTo>
                  <a:pt x="45" y="41"/>
                  <a:pt x="46" y="41"/>
                  <a:pt x="47" y="44"/>
                </a:cubicBezTo>
                <a:cubicBezTo>
                  <a:pt x="47" y="47"/>
                  <a:pt x="50" y="45"/>
                  <a:pt x="50" y="42"/>
                </a:cubicBezTo>
                <a:cubicBezTo>
                  <a:pt x="50" y="39"/>
                  <a:pt x="55" y="36"/>
                  <a:pt x="58" y="35"/>
                </a:cubicBezTo>
                <a:cubicBezTo>
                  <a:pt x="61" y="34"/>
                  <a:pt x="64" y="33"/>
                  <a:pt x="64" y="31"/>
                </a:cubicBezTo>
                <a:cubicBezTo>
                  <a:pt x="63" y="28"/>
                  <a:pt x="63" y="27"/>
                  <a:pt x="58" y="27"/>
                </a:cubicBezTo>
                <a:cubicBezTo>
                  <a:pt x="53" y="27"/>
                  <a:pt x="55" y="33"/>
                  <a:pt x="51" y="29"/>
                </a:cubicBezTo>
                <a:cubicBezTo>
                  <a:pt x="47" y="25"/>
                  <a:pt x="52" y="26"/>
                  <a:pt x="54" y="25"/>
                </a:cubicBezTo>
                <a:cubicBezTo>
                  <a:pt x="56" y="25"/>
                  <a:pt x="58" y="21"/>
                  <a:pt x="54" y="21"/>
                </a:cubicBezTo>
                <a:cubicBezTo>
                  <a:pt x="51" y="20"/>
                  <a:pt x="51" y="22"/>
                  <a:pt x="49" y="21"/>
                </a:cubicBezTo>
                <a:cubicBezTo>
                  <a:pt x="46" y="20"/>
                  <a:pt x="45" y="25"/>
                  <a:pt x="43" y="24"/>
                </a:cubicBezTo>
                <a:cubicBezTo>
                  <a:pt x="42" y="24"/>
                  <a:pt x="40" y="22"/>
                  <a:pt x="38" y="21"/>
                </a:cubicBezTo>
                <a:cubicBezTo>
                  <a:pt x="33" y="25"/>
                  <a:pt x="30" y="31"/>
                  <a:pt x="28" y="37"/>
                </a:cubicBezTo>
                <a:cubicBezTo>
                  <a:pt x="29" y="40"/>
                  <a:pt x="31" y="42"/>
                  <a:pt x="31" y="42"/>
                </a:cubicBezTo>
                <a:close/>
              </a:path>
            </a:pathLst>
          </a:custGeom>
          <a:solidFill>
            <a:schemeClr val="bg1"/>
          </a:solidFill>
          <a:ln>
            <a:noFill/>
          </a:ln>
        </p:spPr>
        <p:txBody>
          <a:bodyPr/>
          <a:lstStyle/>
          <a:p>
            <a:endParaRPr lang="en-US" dirty="0">
              <a:solidFill>
                <a:schemeClr val="bg1"/>
              </a:solidFill>
            </a:endParaRPr>
          </a:p>
        </p:txBody>
      </p:sp>
      <p:sp>
        <p:nvSpPr>
          <p:cNvPr id="5" name="Freeform 79">
            <a:extLst>
              <a:ext uri="{FF2B5EF4-FFF2-40B4-BE49-F238E27FC236}">
                <a16:creationId xmlns:a16="http://schemas.microsoft.com/office/drawing/2014/main" id="{FA43E5EE-8CE1-4AC5-4D69-E3B12AE0DAC2}"/>
              </a:ext>
            </a:extLst>
          </p:cNvPr>
          <p:cNvSpPr>
            <a:spLocks noEditPoints="1"/>
          </p:cNvSpPr>
          <p:nvPr/>
        </p:nvSpPr>
        <p:spPr bwMode="auto">
          <a:xfrm>
            <a:off x="4972181" y="4996073"/>
            <a:ext cx="285863" cy="395593"/>
          </a:xfrm>
          <a:custGeom>
            <a:avLst/>
            <a:gdLst>
              <a:gd name="T0" fmla="*/ 645591 w 106"/>
              <a:gd name="T1" fmla="*/ 237554 h 146"/>
              <a:gd name="T2" fmla="*/ 745612 w 106"/>
              <a:gd name="T3" fmla="*/ 283237 h 146"/>
              <a:gd name="T4" fmla="*/ 800169 w 106"/>
              <a:gd name="T5" fmla="*/ 475107 h 146"/>
              <a:gd name="T6" fmla="*/ 845633 w 106"/>
              <a:gd name="T7" fmla="*/ 420287 h 146"/>
              <a:gd name="T8" fmla="*/ 627405 w 106"/>
              <a:gd name="T9" fmla="*/ 155324 h 146"/>
              <a:gd name="T10" fmla="*/ 745612 w 106"/>
              <a:gd name="T11" fmla="*/ 502517 h 146"/>
              <a:gd name="T12" fmla="*/ 791076 w 106"/>
              <a:gd name="T13" fmla="*/ 539064 h 146"/>
              <a:gd name="T14" fmla="*/ 509198 w 106"/>
              <a:gd name="T15" fmla="*/ 456834 h 146"/>
              <a:gd name="T16" fmla="*/ 481920 w 106"/>
              <a:gd name="T17" fmla="*/ 621294 h 146"/>
              <a:gd name="T18" fmla="*/ 527384 w 106"/>
              <a:gd name="T19" fmla="*/ 721798 h 146"/>
              <a:gd name="T20" fmla="*/ 545570 w 106"/>
              <a:gd name="T21" fmla="*/ 703524 h 146"/>
              <a:gd name="T22" fmla="*/ 591034 w 106"/>
              <a:gd name="T23" fmla="*/ 502517 h 146"/>
              <a:gd name="T24" fmla="*/ 545570 w 106"/>
              <a:gd name="T25" fmla="*/ 849711 h 146"/>
              <a:gd name="T26" fmla="*/ 545570 w 106"/>
              <a:gd name="T27" fmla="*/ 0 h 146"/>
              <a:gd name="T28" fmla="*/ 545570 w 106"/>
              <a:gd name="T29" fmla="*/ 849711 h 146"/>
              <a:gd name="T30" fmla="*/ 909283 w 106"/>
              <a:gd name="T31" fmla="*/ 420287 h 146"/>
              <a:gd name="T32" fmla="*/ 181857 w 106"/>
              <a:gd name="T33" fmla="*/ 420287 h 146"/>
              <a:gd name="T34" fmla="*/ 918376 w 106"/>
              <a:gd name="T35" fmla="*/ 740071 h 146"/>
              <a:gd name="T36" fmla="*/ 900190 w 106"/>
              <a:gd name="T37" fmla="*/ 749208 h 146"/>
              <a:gd name="T38" fmla="*/ 63650 w 106"/>
              <a:gd name="T39" fmla="*/ 420287 h 146"/>
              <a:gd name="T40" fmla="*/ 218228 w 106"/>
              <a:gd name="T41" fmla="*/ 63957 h 146"/>
              <a:gd name="T42" fmla="*/ 200042 w 106"/>
              <a:gd name="T43" fmla="*/ 9137 h 146"/>
              <a:gd name="T44" fmla="*/ 172764 w 106"/>
              <a:gd name="T45" fmla="*/ 18273 h 146"/>
              <a:gd name="T46" fmla="*/ 518291 w 106"/>
              <a:gd name="T47" fmla="*/ 968488 h 146"/>
              <a:gd name="T48" fmla="*/ 336435 w 106"/>
              <a:gd name="T49" fmla="*/ 1269998 h 146"/>
              <a:gd name="T50" fmla="*/ 336435 w 106"/>
              <a:gd name="T51" fmla="*/ 1333955 h 146"/>
              <a:gd name="T52" fmla="*/ 781983 w 106"/>
              <a:gd name="T53" fmla="*/ 1306545 h 146"/>
              <a:gd name="T54" fmla="*/ 572848 w 106"/>
              <a:gd name="T55" fmla="*/ 1269998 h 146"/>
              <a:gd name="T56" fmla="*/ 945654 w 106"/>
              <a:gd name="T57" fmla="*/ 794891 h 146"/>
              <a:gd name="T58" fmla="*/ 954747 w 106"/>
              <a:gd name="T59" fmla="*/ 767481 h 146"/>
              <a:gd name="T60" fmla="*/ 281878 w 106"/>
              <a:gd name="T61" fmla="*/ 383740 h 146"/>
              <a:gd name="T62" fmla="*/ 400085 w 106"/>
              <a:gd name="T63" fmla="*/ 447697 h 146"/>
              <a:gd name="T64" fmla="*/ 427363 w 106"/>
              <a:gd name="T65" fmla="*/ 402014 h 146"/>
              <a:gd name="T66" fmla="*/ 527384 w 106"/>
              <a:gd name="T67" fmla="*/ 319784 h 146"/>
              <a:gd name="T68" fmla="*/ 527384 w 106"/>
              <a:gd name="T69" fmla="*/ 246690 h 146"/>
              <a:gd name="T70" fmla="*/ 491013 w 106"/>
              <a:gd name="T71" fmla="*/ 228417 h 146"/>
              <a:gd name="T72" fmla="*/ 445549 w 106"/>
              <a:gd name="T73" fmla="*/ 191870 h 146"/>
              <a:gd name="T74" fmla="*/ 345528 w 106"/>
              <a:gd name="T75" fmla="*/ 191870 h 146"/>
              <a:gd name="T76" fmla="*/ 281878 w 106"/>
              <a:gd name="T77" fmla="*/ 383740 h 1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6" h="146">
                <a:moveTo>
                  <a:pt x="71" y="22"/>
                </a:moveTo>
                <a:cubicBezTo>
                  <a:pt x="71" y="22"/>
                  <a:pt x="70" y="23"/>
                  <a:pt x="71" y="26"/>
                </a:cubicBezTo>
                <a:cubicBezTo>
                  <a:pt x="72" y="30"/>
                  <a:pt x="74" y="31"/>
                  <a:pt x="79" y="29"/>
                </a:cubicBezTo>
                <a:cubicBezTo>
                  <a:pt x="81" y="28"/>
                  <a:pt x="83" y="28"/>
                  <a:pt x="82" y="31"/>
                </a:cubicBezTo>
                <a:cubicBezTo>
                  <a:pt x="82" y="35"/>
                  <a:pt x="78" y="35"/>
                  <a:pt x="81" y="42"/>
                </a:cubicBezTo>
                <a:cubicBezTo>
                  <a:pt x="83" y="47"/>
                  <a:pt x="87" y="49"/>
                  <a:pt x="88" y="52"/>
                </a:cubicBezTo>
                <a:cubicBezTo>
                  <a:pt x="89" y="53"/>
                  <a:pt x="90" y="54"/>
                  <a:pt x="92" y="55"/>
                </a:cubicBezTo>
                <a:cubicBezTo>
                  <a:pt x="93" y="52"/>
                  <a:pt x="93" y="49"/>
                  <a:pt x="93" y="46"/>
                </a:cubicBezTo>
                <a:cubicBezTo>
                  <a:pt x="93" y="32"/>
                  <a:pt x="84" y="20"/>
                  <a:pt x="71" y="15"/>
                </a:cubicBezTo>
                <a:cubicBezTo>
                  <a:pt x="71" y="16"/>
                  <a:pt x="70" y="17"/>
                  <a:pt x="69" y="17"/>
                </a:cubicBezTo>
                <a:cubicBezTo>
                  <a:pt x="67" y="18"/>
                  <a:pt x="68" y="22"/>
                  <a:pt x="71" y="22"/>
                </a:cubicBezTo>
                <a:close/>
                <a:moveTo>
                  <a:pt x="82" y="55"/>
                </a:moveTo>
                <a:cubicBezTo>
                  <a:pt x="81" y="56"/>
                  <a:pt x="81" y="58"/>
                  <a:pt x="82" y="59"/>
                </a:cubicBezTo>
                <a:cubicBezTo>
                  <a:pt x="83" y="60"/>
                  <a:pt x="86" y="61"/>
                  <a:pt x="87" y="59"/>
                </a:cubicBezTo>
                <a:cubicBezTo>
                  <a:pt x="87" y="56"/>
                  <a:pt x="84" y="54"/>
                  <a:pt x="82" y="55"/>
                </a:cubicBezTo>
                <a:close/>
                <a:moveTo>
                  <a:pt x="56" y="50"/>
                </a:moveTo>
                <a:cubicBezTo>
                  <a:pt x="50" y="50"/>
                  <a:pt x="47" y="51"/>
                  <a:pt x="48" y="59"/>
                </a:cubicBezTo>
                <a:cubicBezTo>
                  <a:pt x="50" y="66"/>
                  <a:pt x="54" y="63"/>
                  <a:pt x="53" y="68"/>
                </a:cubicBezTo>
                <a:cubicBezTo>
                  <a:pt x="53" y="74"/>
                  <a:pt x="54" y="75"/>
                  <a:pt x="55" y="77"/>
                </a:cubicBezTo>
                <a:cubicBezTo>
                  <a:pt x="56" y="78"/>
                  <a:pt x="57" y="79"/>
                  <a:pt x="58" y="79"/>
                </a:cubicBezTo>
                <a:cubicBezTo>
                  <a:pt x="58" y="79"/>
                  <a:pt x="58" y="79"/>
                  <a:pt x="58" y="79"/>
                </a:cubicBezTo>
                <a:cubicBezTo>
                  <a:pt x="59" y="79"/>
                  <a:pt x="59" y="78"/>
                  <a:pt x="60" y="77"/>
                </a:cubicBezTo>
                <a:cubicBezTo>
                  <a:pt x="61" y="71"/>
                  <a:pt x="63" y="68"/>
                  <a:pt x="65" y="65"/>
                </a:cubicBezTo>
                <a:cubicBezTo>
                  <a:pt x="67" y="62"/>
                  <a:pt x="69" y="59"/>
                  <a:pt x="65" y="55"/>
                </a:cubicBezTo>
                <a:cubicBezTo>
                  <a:pt x="61" y="52"/>
                  <a:pt x="61" y="50"/>
                  <a:pt x="56" y="50"/>
                </a:cubicBezTo>
                <a:close/>
                <a:moveTo>
                  <a:pt x="60" y="93"/>
                </a:moveTo>
                <a:cubicBezTo>
                  <a:pt x="86" y="93"/>
                  <a:pt x="106" y="72"/>
                  <a:pt x="106" y="46"/>
                </a:cubicBezTo>
                <a:cubicBezTo>
                  <a:pt x="106" y="20"/>
                  <a:pt x="86" y="0"/>
                  <a:pt x="60" y="0"/>
                </a:cubicBezTo>
                <a:cubicBezTo>
                  <a:pt x="34" y="0"/>
                  <a:pt x="13" y="20"/>
                  <a:pt x="13" y="46"/>
                </a:cubicBezTo>
                <a:cubicBezTo>
                  <a:pt x="13" y="72"/>
                  <a:pt x="34" y="93"/>
                  <a:pt x="60" y="93"/>
                </a:cubicBezTo>
                <a:close/>
                <a:moveTo>
                  <a:pt x="60" y="6"/>
                </a:moveTo>
                <a:cubicBezTo>
                  <a:pt x="82" y="6"/>
                  <a:pt x="100" y="24"/>
                  <a:pt x="100" y="46"/>
                </a:cubicBezTo>
                <a:cubicBezTo>
                  <a:pt x="100" y="68"/>
                  <a:pt x="82" y="86"/>
                  <a:pt x="60" y="86"/>
                </a:cubicBezTo>
                <a:cubicBezTo>
                  <a:pt x="38" y="86"/>
                  <a:pt x="20" y="68"/>
                  <a:pt x="20" y="46"/>
                </a:cubicBezTo>
                <a:cubicBezTo>
                  <a:pt x="20" y="24"/>
                  <a:pt x="38" y="6"/>
                  <a:pt x="60" y="6"/>
                </a:cubicBezTo>
                <a:close/>
                <a:moveTo>
                  <a:pt x="101" y="81"/>
                </a:moveTo>
                <a:cubicBezTo>
                  <a:pt x="101" y="81"/>
                  <a:pt x="100" y="81"/>
                  <a:pt x="99" y="82"/>
                </a:cubicBezTo>
                <a:cubicBezTo>
                  <a:pt x="99" y="82"/>
                  <a:pt x="99" y="82"/>
                  <a:pt x="99" y="82"/>
                </a:cubicBezTo>
                <a:cubicBezTo>
                  <a:pt x="89" y="93"/>
                  <a:pt x="75" y="99"/>
                  <a:pt x="60" y="99"/>
                </a:cubicBezTo>
                <a:cubicBezTo>
                  <a:pt x="30" y="99"/>
                  <a:pt x="7" y="76"/>
                  <a:pt x="7" y="46"/>
                </a:cubicBezTo>
                <a:cubicBezTo>
                  <a:pt x="7" y="31"/>
                  <a:pt x="13" y="17"/>
                  <a:pt x="24" y="7"/>
                </a:cubicBezTo>
                <a:cubicBezTo>
                  <a:pt x="24" y="7"/>
                  <a:pt x="24" y="7"/>
                  <a:pt x="24" y="7"/>
                </a:cubicBezTo>
                <a:cubicBezTo>
                  <a:pt x="24" y="7"/>
                  <a:pt x="25" y="6"/>
                  <a:pt x="25" y="5"/>
                </a:cubicBezTo>
                <a:cubicBezTo>
                  <a:pt x="25" y="3"/>
                  <a:pt x="23" y="1"/>
                  <a:pt x="22" y="1"/>
                </a:cubicBezTo>
                <a:cubicBezTo>
                  <a:pt x="21" y="1"/>
                  <a:pt x="20" y="2"/>
                  <a:pt x="19" y="2"/>
                </a:cubicBezTo>
                <a:cubicBezTo>
                  <a:pt x="19" y="2"/>
                  <a:pt x="19" y="2"/>
                  <a:pt x="19" y="2"/>
                </a:cubicBezTo>
                <a:cubicBezTo>
                  <a:pt x="7" y="13"/>
                  <a:pt x="0" y="29"/>
                  <a:pt x="0" y="46"/>
                </a:cubicBezTo>
                <a:cubicBezTo>
                  <a:pt x="0" y="78"/>
                  <a:pt x="25" y="104"/>
                  <a:pt x="57" y="106"/>
                </a:cubicBezTo>
                <a:cubicBezTo>
                  <a:pt x="57" y="139"/>
                  <a:pt x="57" y="139"/>
                  <a:pt x="57" y="139"/>
                </a:cubicBezTo>
                <a:cubicBezTo>
                  <a:pt x="37" y="139"/>
                  <a:pt x="37" y="139"/>
                  <a:pt x="37" y="139"/>
                </a:cubicBezTo>
                <a:cubicBezTo>
                  <a:pt x="35" y="139"/>
                  <a:pt x="33" y="141"/>
                  <a:pt x="33" y="143"/>
                </a:cubicBezTo>
                <a:cubicBezTo>
                  <a:pt x="33" y="145"/>
                  <a:pt x="35" y="146"/>
                  <a:pt x="37" y="146"/>
                </a:cubicBezTo>
                <a:cubicBezTo>
                  <a:pt x="83" y="146"/>
                  <a:pt x="83" y="146"/>
                  <a:pt x="83" y="146"/>
                </a:cubicBezTo>
                <a:cubicBezTo>
                  <a:pt x="85" y="146"/>
                  <a:pt x="86" y="145"/>
                  <a:pt x="86" y="143"/>
                </a:cubicBezTo>
                <a:cubicBezTo>
                  <a:pt x="86" y="141"/>
                  <a:pt x="85" y="139"/>
                  <a:pt x="83" y="139"/>
                </a:cubicBezTo>
                <a:cubicBezTo>
                  <a:pt x="63" y="139"/>
                  <a:pt x="63" y="139"/>
                  <a:pt x="63" y="139"/>
                </a:cubicBezTo>
                <a:cubicBezTo>
                  <a:pt x="63" y="106"/>
                  <a:pt x="63" y="106"/>
                  <a:pt x="63" y="106"/>
                </a:cubicBezTo>
                <a:cubicBezTo>
                  <a:pt x="79" y="105"/>
                  <a:pt x="93" y="98"/>
                  <a:pt x="104" y="87"/>
                </a:cubicBezTo>
                <a:cubicBezTo>
                  <a:pt x="104" y="87"/>
                  <a:pt x="104" y="87"/>
                  <a:pt x="104" y="87"/>
                </a:cubicBezTo>
                <a:cubicBezTo>
                  <a:pt x="104" y="86"/>
                  <a:pt x="105" y="85"/>
                  <a:pt x="105" y="84"/>
                </a:cubicBezTo>
                <a:cubicBezTo>
                  <a:pt x="105" y="83"/>
                  <a:pt x="103" y="81"/>
                  <a:pt x="101" y="81"/>
                </a:cubicBezTo>
                <a:close/>
                <a:moveTo>
                  <a:pt x="31" y="42"/>
                </a:moveTo>
                <a:cubicBezTo>
                  <a:pt x="31" y="42"/>
                  <a:pt x="33" y="46"/>
                  <a:pt x="44" y="52"/>
                </a:cubicBezTo>
                <a:cubicBezTo>
                  <a:pt x="44" y="52"/>
                  <a:pt x="46" y="52"/>
                  <a:pt x="44" y="49"/>
                </a:cubicBezTo>
                <a:cubicBezTo>
                  <a:pt x="41" y="47"/>
                  <a:pt x="39" y="44"/>
                  <a:pt x="42" y="42"/>
                </a:cubicBezTo>
                <a:cubicBezTo>
                  <a:pt x="45" y="41"/>
                  <a:pt x="46" y="41"/>
                  <a:pt x="47" y="44"/>
                </a:cubicBezTo>
                <a:cubicBezTo>
                  <a:pt x="47" y="47"/>
                  <a:pt x="50" y="45"/>
                  <a:pt x="50" y="42"/>
                </a:cubicBezTo>
                <a:cubicBezTo>
                  <a:pt x="50" y="39"/>
                  <a:pt x="55" y="36"/>
                  <a:pt x="58" y="35"/>
                </a:cubicBezTo>
                <a:cubicBezTo>
                  <a:pt x="61" y="34"/>
                  <a:pt x="64" y="33"/>
                  <a:pt x="64" y="31"/>
                </a:cubicBezTo>
                <a:cubicBezTo>
                  <a:pt x="63" y="28"/>
                  <a:pt x="63" y="27"/>
                  <a:pt x="58" y="27"/>
                </a:cubicBezTo>
                <a:cubicBezTo>
                  <a:pt x="53" y="27"/>
                  <a:pt x="55" y="33"/>
                  <a:pt x="51" y="29"/>
                </a:cubicBezTo>
                <a:cubicBezTo>
                  <a:pt x="47" y="25"/>
                  <a:pt x="52" y="26"/>
                  <a:pt x="54" y="25"/>
                </a:cubicBezTo>
                <a:cubicBezTo>
                  <a:pt x="56" y="25"/>
                  <a:pt x="58" y="21"/>
                  <a:pt x="54" y="21"/>
                </a:cubicBezTo>
                <a:cubicBezTo>
                  <a:pt x="51" y="20"/>
                  <a:pt x="51" y="22"/>
                  <a:pt x="49" y="21"/>
                </a:cubicBezTo>
                <a:cubicBezTo>
                  <a:pt x="46" y="20"/>
                  <a:pt x="45" y="25"/>
                  <a:pt x="43" y="24"/>
                </a:cubicBezTo>
                <a:cubicBezTo>
                  <a:pt x="42" y="24"/>
                  <a:pt x="40" y="22"/>
                  <a:pt x="38" y="21"/>
                </a:cubicBezTo>
                <a:cubicBezTo>
                  <a:pt x="33" y="25"/>
                  <a:pt x="30" y="31"/>
                  <a:pt x="28" y="37"/>
                </a:cubicBezTo>
                <a:cubicBezTo>
                  <a:pt x="29" y="40"/>
                  <a:pt x="31" y="42"/>
                  <a:pt x="31" y="42"/>
                </a:cubicBezTo>
                <a:close/>
              </a:path>
            </a:pathLst>
          </a:custGeom>
          <a:solidFill>
            <a:schemeClr val="bg1"/>
          </a:solidFill>
          <a:ln>
            <a:noFill/>
          </a:ln>
        </p:spPr>
        <p:txBody>
          <a:bodyPr/>
          <a:lstStyle/>
          <a:p>
            <a:endParaRPr lang="en-US"/>
          </a:p>
        </p:txBody>
      </p:sp>
      <p:sp>
        <p:nvSpPr>
          <p:cNvPr id="7" name="Freeform 80">
            <a:extLst>
              <a:ext uri="{FF2B5EF4-FFF2-40B4-BE49-F238E27FC236}">
                <a16:creationId xmlns:a16="http://schemas.microsoft.com/office/drawing/2014/main" id="{85037B34-0D59-9894-1D65-70F27B16DEF1}"/>
              </a:ext>
            </a:extLst>
          </p:cNvPr>
          <p:cNvSpPr>
            <a:spLocks noEditPoints="1"/>
          </p:cNvSpPr>
          <p:nvPr/>
        </p:nvSpPr>
        <p:spPr bwMode="auto">
          <a:xfrm>
            <a:off x="4959465" y="3124075"/>
            <a:ext cx="311294" cy="379581"/>
          </a:xfrm>
          <a:custGeom>
            <a:avLst/>
            <a:gdLst>
              <a:gd name="T0" fmla="*/ 866179 w 120"/>
              <a:gd name="T1" fmla="*/ 648322 h 146"/>
              <a:gd name="T2" fmla="*/ 612450 w 120"/>
              <a:gd name="T3" fmla="*/ 639561 h 146"/>
              <a:gd name="T4" fmla="*/ 901176 w 120"/>
              <a:gd name="T5" fmla="*/ 516905 h 146"/>
              <a:gd name="T6" fmla="*/ 927424 w 120"/>
              <a:gd name="T7" fmla="*/ 140178 h 146"/>
              <a:gd name="T8" fmla="*/ 612450 w 120"/>
              <a:gd name="T9" fmla="*/ 113894 h 146"/>
              <a:gd name="T10" fmla="*/ 551205 w 120"/>
              <a:gd name="T11" fmla="*/ 0 h 146"/>
              <a:gd name="T12" fmla="*/ 437464 w 120"/>
              <a:gd name="T13" fmla="*/ 52567 h 146"/>
              <a:gd name="T14" fmla="*/ 201234 w 120"/>
              <a:gd name="T15" fmla="*/ 113894 h 146"/>
              <a:gd name="T16" fmla="*/ 8749 w 120"/>
              <a:gd name="T17" fmla="*/ 297877 h 146"/>
              <a:gd name="T18" fmla="*/ 8749 w 120"/>
              <a:gd name="T19" fmla="*/ 341683 h 146"/>
              <a:gd name="T20" fmla="*/ 201234 w 120"/>
              <a:gd name="T21" fmla="*/ 516905 h 146"/>
              <a:gd name="T22" fmla="*/ 437464 w 120"/>
              <a:gd name="T23" fmla="*/ 639561 h 146"/>
              <a:gd name="T24" fmla="*/ 113741 w 120"/>
              <a:gd name="T25" fmla="*/ 665844 h 146"/>
              <a:gd name="T26" fmla="*/ 148738 w 120"/>
              <a:gd name="T27" fmla="*/ 1042571 h 146"/>
              <a:gd name="T28" fmla="*/ 437464 w 120"/>
              <a:gd name="T29" fmla="*/ 1217793 h 146"/>
              <a:gd name="T30" fmla="*/ 551205 w 120"/>
              <a:gd name="T31" fmla="*/ 1279121 h 146"/>
              <a:gd name="T32" fmla="*/ 612450 w 120"/>
              <a:gd name="T33" fmla="*/ 1042571 h 146"/>
              <a:gd name="T34" fmla="*/ 866179 w 120"/>
              <a:gd name="T35" fmla="*/ 1033810 h 146"/>
              <a:gd name="T36" fmla="*/ 1049914 w 120"/>
              <a:gd name="T37" fmla="*/ 841066 h 146"/>
              <a:gd name="T38" fmla="*/ 489960 w 120"/>
              <a:gd name="T39" fmla="*/ 52567 h 146"/>
              <a:gd name="T40" fmla="*/ 551205 w 120"/>
              <a:gd name="T41" fmla="*/ 113894 h 146"/>
              <a:gd name="T42" fmla="*/ 489960 w 120"/>
              <a:gd name="T43" fmla="*/ 52567 h 146"/>
              <a:gd name="T44" fmla="*/ 69994 w 120"/>
              <a:gd name="T45" fmla="*/ 315400 h 146"/>
              <a:gd name="T46" fmla="*/ 874928 w 120"/>
              <a:gd name="T47" fmla="*/ 175222 h 146"/>
              <a:gd name="T48" fmla="*/ 218732 w 120"/>
              <a:gd name="T49" fmla="*/ 464338 h 146"/>
              <a:gd name="T50" fmla="*/ 551205 w 120"/>
              <a:gd name="T51" fmla="*/ 639561 h 146"/>
              <a:gd name="T52" fmla="*/ 489960 w 120"/>
              <a:gd name="T53" fmla="*/ 516905 h 146"/>
              <a:gd name="T54" fmla="*/ 551205 w 120"/>
              <a:gd name="T55" fmla="*/ 1217793 h 146"/>
              <a:gd name="T56" fmla="*/ 489960 w 120"/>
              <a:gd name="T57" fmla="*/ 1042571 h 146"/>
              <a:gd name="T58" fmla="*/ 551205 w 120"/>
              <a:gd name="T59" fmla="*/ 1217793 h 146"/>
              <a:gd name="T60" fmla="*/ 174986 w 120"/>
              <a:gd name="T61" fmla="*/ 990005 h 146"/>
              <a:gd name="T62" fmla="*/ 831182 w 120"/>
              <a:gd name="T63" fmla="*/ 692127 h 146"/>
              <a:gd name="T64" fmla="*/ 831182 w 120"/>
              <a:gd name="T65" fmla="*/ 990005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0" h="146">
                <a:moveTo>
                  <a:pt x="119" y="94"/>
                </a:moveTo>
                <a:cubicBezTo>
                  <a:pt x="99" y="74"/>
                  <a:pt x="99" y="74"/>
                  <a:pt x="99" y="74"/>
                </a:cubicBezTo>
                <a:cubicBezTo>
                  <a:pt x="98" y="73"/>
                  <a:pt x="97" y="73"/>
                  <a:pt x="96" y="73"/>
                </a:cubicBezTo>
                <a:cubicBezTo>
                  <a:pt x="70" y="73"/>
                  <a:pt x="70" y="73"/>
                  <a:pt x="70" y="73"/>
                </a:cubicBezTo>
                <a:cubicBezTo>
                  <a:pt x="70" y="59"/>
                  <a:pt x="70" y="59"/>
                  <a:pt x="70" y="59"/>
                </a:cubicBezTo>
                <a:cubicBezTo>
                  <a:pt x="103" y="59"/>
                  <a:pt x="103" y="59"/>
                  <a:pt x="103" y="59"/>
                </a:cubicBezTo>
                <a:cubicBezTo>
                  <a:pt x="105" y="59"/>
                  <a:pt x="106" y="58"/>
                  <a:pt x="106" y="56"/>
                </a:cubicBezTo>
                <a:cubicBezTo>
                  <a:pt x="106" y="16"/>
                  <a:pt x="106" y="16"/>
                  <a:pt x="106" y="16"/>
                </a:cubicBezTo>
                <a:cubicBezTo>
                  <a:pt x="106" y="14"/>
                  <a:pt x="105" y="13"/>
                  <a:pt x="103" y="13"/>
                </a:cubicBezTo>
                <a:cubicBezTo>
                  <a:pt x="70" y="13"/>
                  <a:pt x="70" y="13"/>
                  <a:pt x="70" y="13"/>
                </a:cubicBezTo>
                <a:cubicBezTo>
                  <a:pt x="70" y="6"/>
                  <a:pt x="70" y="6"/>
                  <a:pt x="70" y="6"/>
                </a:cubicBezTo>
                <a:cubicBezTo>
                  <a:pt x="70" y="3"/>
                  <a:pt x="67" y="0"/>
                  <a:pt x="63" y="0"/>
                </a:cubicBezTo>
                <a:cubicBezTo>
                  <a:pt x="56" y="0"/>
                  <a:pt x="56" y="0"/>
                  <a:pt x="56" y="0"/>
                </a:cubicBezTo>
                <a:cubicBezTo>
                  <a:pt x="53" y="0"/>
                  <a:pt x="50" y="3"/>
                  <a:pt x="50" y="6"/>
                </a:cubicBezTo>
                <a:cubicBezTo>
                  <a:pt x="50" y="13"/>
                  <a:pt x="50" y="13"/>
                  <a:pt x="50" y="13"/>
                </a:cubicBezTo>
                <a:cubicBezTo>
                  <a:pt x="23" y="13"/>
                  <a:pt x="23" y="13"/>
                  <a:pt x="23" y="13"/>
                </a:cubicBezTo>
                <a:cubicBezTo>
                  <a:pt x="22" y="13"/>
                  <a:pt x="21" y="13"/>
                  <a:pt x="21" y="14"/>
                </a:cubicBezTo>
                <a:cubicBezTo>
                  <a:pt x="1" y="34"/>
                  <a:pt x="1" y="34"/>
                  <a:pt x="1" y="34"/>
                </a:cubicBezTo>
                <a:cubicBezTo>
                  <a:pt x="0" y="34"/>
                  <a:pt x="0" y="35"/>
                  <a:pt x="0" y="36"/>
                </a:cubicBezTo>
                <a:cubicBezTo>
                  <a:pt x="0" y="37"/>
                  <a:pt x="0" y="38"/>
                  <a:pt x="1" y="39"/>
                </a:cubicBezTo>
                <a:cubicBezTo>
                  <a:pt x="21" y="58"/>
                  <a:pt x="21" y="58"/>
                  <a:pt x="21" y="58"/>
                </a:cubicBezTo>
                <a:cubicBezTo>
                  <a:pt x="21" y="59"/>
                  <a:pt x="22" y="59"/>
                  <a:pt x="23" y="59"/>
                </a:cubicBezTo>
                <a:cubicBezTo>
                  <a:pt x="50" y="59"/>
                  <a:pt x="50" y="59"/>
                  <a:pt x="50" y="59"/>
                </a:cubicBezTo>
                <a:cubicBezTo>
                  <a:pt x="50" y="73"/>
                  <a:pt x="50" y="73"/>
                  <a:pt x="50" y="73"/>
                </a:cubicBezTo>
                <a:cubicBezTo>
                  <a:pt x="17" y="73"/>
                  <a:pt x="17" y="73"/>
                  <a:pt x="17" y="73"/>
                </a:cubicBezTo>
                <a:cubicBezTo>
                  <a:pt x="15" y="73"/>
                  <a:pt x="13" y="74"/>
                  <a:pt x="13" y="76"/>
                </a:cubicBezTo>
                <a:cubicBezTo>
                  <a:pt x="13" y="116"/>
                  <a:pt x="13" y="116"/>
                  <a:pt x="13" y="116"/>
                </a:cubicBezTo>
                <a:cubicBezTo>
                  <a:pt x="13" y="118"/>
                  <a:pt x="15" y="119"/>
                  <a:pt x="17" y="119"/>
                </a:cubicBezTo>
                <a:cubicBezTo>
                  <a:pt x="50" y="119"/>
                  <a:pt x="50" y="119"/>
                  <a:pt x="50" y="119"/>
                </a:cubicBezTo>
                <a:cubicBezTo>
                  <a:pt x="50" y="139"/>
                  <a:pt x="50" y="139"/>
                  <a:pt x="50" y="139"/>
                </a:cubicBezTo>
                <a:cubicBezTo>
                  <a:pt x="50" y="143"/>
                  <a:pt x="53" y="146"/>
                  <a:pt x="56" y="146"/>
                </a:cubicBezTo>
                <a:cubicBezTo>
                  <a:pt x="63" y="146"/>
                  <a:pt x="63" y="146"/>
                  <a:pt x="63" y="146"/>
                </a:cubicBezTo>
                <a:cubicBezTo>
                  <a:pt x="67" y="146"/>
                  <a:pt x="70" y="143"/>
                  <a:pt x="70" y="139"/>
                </a:cubicBezTo>
                <a:cubicBezTo>
                  <a:pt x="70" y="119"/>
                  <a:pt x="70" y="119"/>
                  <a:pt x="70" y="119"/>
                </a:cubicBezTo>
                <a:cubicBezTo>
                  <a:pt x="96" y="119"/>
                  <a:pt x="96" y="119"/>
                  <a:pt x="96" y="119"/>
                </a:cubicBezTo>
                <a:cubicBezTo>
                  <a:pt x="97" y="119"/>
                  <a:pt x="98" y="119"/>
                  <a:pt x="99" y="118"/>
                </a:cubicBezTo>
                <a:cubicBezTo>
                  <a:pt x="119" y="98"/>
                  <a:pt x="119" y="98"/>
                  <a:pt x="119" y="98"/>
                </a:cubicBezTo>
                <a:cubicBezTo>
                  <a:pt x="119" y="98"/>
                  <a:pt x="120" y="97"/>
                  <a:pt x="120" y="96"/>
                </a:cubicBezTo>
                <a:cubicBezTo>
                  <a:pt x="120" y="95"/>
                  <a:pt x="119" y="94"/>
                  <a:pt x="119" y="94"/>
                </a:cubicBezTo>
                <a:close/>
                <a:moveTo>
                  <a:pt x="56" y="6"/>
                </a:moveTo>
                <a:cubicBezTo>
                  <a:pt x="63" y="6"/>
                  <a:pt x="63" y="6"/>
                  <a:pt x="63" y="6"/>
                </a:cubicBezTo>
                <a:cubicBezTo>
                  <a:pt x="63" y="13"/>
                  <a:pt x="63" y="13"/>
                  <a:pt x="63" y="13"/>
                </a:cubicBezTo>
                <a:cubicBezTo>
                  <a:pt x="56" y="13"/>
                  <a:pt x="56" y="13"/>
                  <a:pt x="56" y="13"/>
                </a:cubicBezTo>
                <a:lnTo>
                  <a:pt x="56" y="6"/>
                </a:lnTo>
                <a:close/>
                <a:moveTo>
                  <a:pt x="25" y="53"/>
                </a:moveTo>
                <a:cubicBezTo>
                  <a:pt x="8" y="36"/>
                  <a:pt x="8" y="36"/>
                  <a:pt x="8" y="36"/>
                </a:cubicBezTo>
                <a:cubicBezTo>
                  <a:pt x="25" y="20"/>
                  <a:pt x="25" y="20"/>
                  <a:pt x="25" y="20"/>
                </a:cubicBezTo>
                <a:cubicBezTo>
                  <a:pt x="100" y="20"/>
                  <a:pt x="100" y="20"/>
                  <a:pt x="100" y="20"/>
                </a:cubicBezTo>
                <a:cubicBezTo>
                  <a:pt x="100" y="53"/>
                  <a:pt x="100" y="53"/>
                  <a:pt x="100" y="53"/>
                </a:cubicBezTo>
                <a:lnTo>
                  <a:pt x="25" y="53"/>
                </a:lnTo>
                <a:close/>
                <a:moveTo>
                  <a:pt x="63" y="59"/>
                </a:moveTo>
                <a:cubicBezTo>
                  <a:pt x="63" y="73"/>
                  <a:pt x="63" y="73"/>
                  <a:pt x="63" y="73"/>
                </a:cubicBezTo>
                <a:cubicBezTo>
                  <a:pt x="56" y="73"/>
                  <a:pt x="56" y="73"/>
                  <a:pt x="56" y="73"/>
                </a:cubicBezTo>
                <a:cubicBezTo>
                  <a:pt x="56" y="59"/>
                  <a:pt x="56" y="59"/>
                  <a:pt x="56" y="59"/>
                </a:cubicBezTo>
                <a:lnTo>
                  <a:pt x="63" y="59"/>
                </a:lnTo>
                <a:close/>
                <a:moveTo>
                  <a:pt x="63" y="139"/>
                </a:moveTo>
                <a:cubicBezTo>
                  <a:pt x="56" y="139"/>
                  <a:pt x="56" y="139"/>
                  <a:pt x="56" y="139"/>
                </a:cubicBezTo>
                <a:cubicBezTo>
                  <a:pt x="56" y="119"/>
                  <a:pt x="56" y="119"/>
                  <a:pt x="56" y="119"/>
                </a:cubicBezTo>
                <a:cubicBezTo>
                  <a:pt x="63" y="119"/>
                  <a:pt x="63" y="119"/>
                  <a:pt x="63" y="119"/>
                </a:cubicBezTo>
                <a:lnTo>
                  <a:pt x="63" y="139"/>
                </a:lnTo>
                <a:close/>
                <a:moveTo>
                  <a:pt x="95" y="113"/>
                </a:moveTo>
                <a:cubicBezTo>
                  <a:pt x="20" y="113"/>
                  <a:pt x="20" y="113"/>
                  <a:pt x="20" y="113"/>
                </a:cubicBezTo>
                <a:cubicBezTo>
                  <a:pt x="20" y="79"/>
                  <a:pt x="20" y="79"/>
                  <a:pt x="20" y="79"/>
                </a:cubicBezTo>
                <a:cubicBezTo>
                  <a:pt x="95" y="79"/>
                  <a:pt x="95" y="79"/>
                  <a:pt x="95" y="79"/>
                </a:cubicBezTo>
                <a:cubicBezTo>
                  <a:pt x="112" y="96"/>
                  <a:pt x="112" y="96"/>
                  <a:pt x="112" y="96"/>
                </a:cubicBezTo>
                <a:lnTo>
                  <a:pt x="95" y="113"/>
                </a:lnTo>
                <a:close/>
              </a:path>
            </a:pathLst>
          </a:custGeom>
          <a:solidFill>
            <a:schemeClr val="bg1"/>
          </a:solidFill>
          <a:ln>
            <a:noFill/>
          </a:ln>
        </p:spPr>
        <p:txBody>
          <a:bodyPr/>
          <a:lstStyle/>
          <a:p>
            <a:endParaRPr lang="en-US"/>
          </a:p>
        </p:txBody>
      </p:sp>
      <p:sp>
        <p:nvSpPr>
          <p:cNvPr id="13" name="Freeform 76">
            <a:extLst>
              <a:ext uri="{FF2B5EF4-FFF2-40B4-BE49-F238E27FC236}">
                <a16:creationId xmlns:a16="http://schemas.microsoft.com/office/drawing/2014/main" id="{1177A56F-4DAD-87DC-FA21-5FB2232B82AA}"/>
              </a:ext>
            </a:extLst>
          </p:cNvPr>
          <p:cNvSpPr>
            <a:spLocks noEditPoints="1"/>
          </p:cNvSpPr>
          <p:nvPr/>
        </p:nvSpPr>
        <p:spPr bwMode="auto">
          <a:xfrm>
            <a:off x="1525155" y="5018207"/>
            <a:ext cx="319300" cy="351324"/>
          </a:xfrm>
          <a:custGeom>
            <a:avLst/>
            <a:gdLst>
              <a:gd name="T0" fmla="*/ 671463 w 133"/>
              <a:gd name="T1" fmla="*/ 862742 h 147"/>
              <a:gd name="T2" fmla="*/ 566294 w 133"/>
              <a:gd name="T3" fmla="*/ 757923 h 147"/>
              <a:gd name="T4" fmla="*/ 590563 w 133"/>
              <a:gd name="T5" fmla="*/ 596663 h 147"/>
              <a:gd name="T6" fmla="*/ 485395 w 133"/>
              <a:gd name="T7" fmla="*/ 701482 h 147"/>
              <a:gd name="T8" fmla="*/ 590563 w 133"/>
              <a:gd name="T9" fmla="*/ 596663 h 147"/>
              <a:gd name="T10" fmla="*/ 509664 w 133"/>
              <a:gd name="T11" fmla="*/ 862742 h 147"/>
              <a:gd name="T12" fmla="*/ 404495 w 133"/>
              <a:gd name="T13" fmla="*/ 757923 h 147"/>
              <a:gd name="T14" fmla="*/ 752362 w 133"/>
              <a:gd name="T15" fmla="*/ 596663 h 147"/>
              <a:gd name="T16" fmla="*/ 647193 w 133"/>
              <a:gd name="T17" fmla="*/ 701482 h 147"/>
              <a:gd name="T18" fmla="*/ 752362 w 133"/>
              <a:gd name="T19" fmla="*/ 596663 h 147"/>
              <a:gd name="T20" fmla="*/ 323596 w 133"/>
              <a:gd name="T21" fmla="*/ 217701 h 147"/>
              <a:gd name="T22" fmla="*/ 533934 w 133"/>
              <a:gd name="T23" fmla="*/ 0 h 147"/>
              <a:gd name="T24" fmla="*/ 323596 w 133"/>
              <a:gd name="T25" fmla="*/ 596663 h 147"/>
              <a:gd name="T26" fmla="*/ 428765 w 133"/>
              <a:gd name="T27" fmla="*/ 701482 h 147"/>
              <a:gd name="T28" fmla="*/ 728092 w 133"/>
              <a:gd name="T29" fmla="*/ 862742 h 147"/>
              <a:gd name="T30" fmla="*/ 833261 w 133"/>
              <a:gd name="T31" fmla="*/ 757923 h 147"/>
              <a:gd name="T32" fmla="*/ 728092 w 133"/>
              <a:gd name="T33" fmla="*/ 862742 h 147"/>
              <a:gd name="T34" fmla="*/ 161798 w 133"/>
              <a:gd name="T35" fmla="*/ 596663 h 147"/>
              <a:gd name="T36" fmla="*/ 266967 w 133"/>
              <a:gd name="T37" fmla="*/ 701482 h 147"/>
              <a:gd name="T38" fmla="*/ 970789 w 133"/>
              <a:gd name="T39" fmla="*/ 435402 h 147"/>
              <a:gd name="T40" fmla="*/ 0 w 133"/>
              <a:gd name="T41" fmla="*/ 540221 h 147"/>
              <a:gd name="T42" fmla="*/ 105169 w 133"/>
              <a:gd name="T43" fmla="*/ 1185262 h 147"/>
              <a:gd name="T44" fmla="*/ 1075958 w 133"/>
              <a:gd name="T45" fmla="*/ 1080443 h 147"/>
              <a:gd name="T46" fmla="*/ 970789 w 133"/>
              <a:gd name="T47" fmla="*/ 435402 h 147"/>
              <a:gd name="T48" fmla="*/ 970789 w 133"/>
              <a:gd name="T49" fmla="*/ 1136884 h 147"/>
              <a:gd name="T50" fmla="*/ 48539 w 133"/>
              <a:gd name="T51" fmla="*/ 1080443 h 147"/>
              <a:gd name="T52" fmla="*/ 105169 w 133"/>
              <a:gd name="T53" fmla="*/ 483780 h 147"/>
              <a:gd name="T54" fmla="*/ 1027419 w 133"/>
              <a:gd name="T55" fmla="*/ 540221 h 147"/>
              <a:gd name="T56" fmla="*/ 808991 w 133"/>
              <a:gd name="T57" fmla="*/ 701482 h 147"/>
              <a:gd name="T58" fmla="*/ 914160 w 133"/>
              <a:gd name="T59" fmla="*/ 596663 h 147"/>
              <a:gd name="T60" fmla="*/ 808991 w 133"/>
              <a:gd name="T61" fmla="*/ 701482 h 147"/>
              <a:gd name="T62" fmla="*/ 242697 w 133"/>
              <a:gd name="T63" fmla="*/ 757923 h 147"/>
              <a:gd name="T64" fmla="*/ 347866 w 133"/>
              <a:gd name="T65" fmla="*/ 862742 h 147"/>
              <a:gd name="T66" fmla="*/ 291237 w 133"/>
              <a:gd name="T67" fmla="*/ 1024002 h 147"/>
              <a:gd name="T68" fmla="*/ 784721 w 133"/>
              <a:gd name="T69" fmla="*/ 919183 h 147"/>
              <a:gd name="T70" fmla="*/ 291237 w 133"/>
              <a:gd name="T71" fmla="*/ 1024002 h 1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3" h="147">
                <a:moveTo>
                  <a:pt x="70" y="107"/>
                </a:moveTo>
                <a:cubicBezTo>
                  <a:pt x="83" y="107"/>
                  <a:pt x="83" y="107"/>
                  <a:pt x="83" y="107"/>
                </a:cubicBezTo>
                <a:cubicBezTo>
                  <a:pt x="83" y="94"/>
                  <a:pt x="83" y="94"/>
                  <a:pt x="83" y="94"/>
                </a:cubicBezTo>
                <a:cubicBezTo>
                  <a:pt x="70" y="94"/>
                  <a:pt x="70" y="94"/>
                  <a:pt x="70" y="94"/>
                </a:cubicBezTo>
                <a:lnTo>
                  <a:pt x="70" y="107"/>
                </a:lnTo>
                <a:close/>
                <a:moveTo>
                  <a:pt x="73" y="74"/>
                </a:moveTo>
                <a:cubicBezTo>
                  <a:pt x="60" y="74"/>
                  <a:pt x="60" y="74"/>
                  <a:pt x="60" y="74"/>
                </a:cubicBezTo>
                <a:cubicBezTo>
                  <a:pt x="60" y="87"/>
                  <a:pt x="60" y="87"/>
                  <a:pt x="60" y="87"/>
                </a:cubicBezTo>
                <a:cubicBezTo>
                  <a:pt x="73" y="87"/>
                  <a:pt x="73" y="87"/>
                  <a:pt x="73" y="87"/>
                </a:cubicBezTo>
                <a:lnTo>
                  <a:pt x="73" y="74"/>
                </a:lnTo>
                <a:close/>
                <a:moveTo>
                  <a:pt x="50" y="107"/>
                </a:moveTo>
                <a:cubicBezTo>
                  <a:pt x="63" y="107"/>
                  <a:pt x="63" y="107"/>
                  <a:pt x="63" y="107"/>
                </a:cubicBezTo>
                <a:cubicBezTo>
                  <a:pt x="63" y="94"/>
                  <a:pt x="63" y="94"/>
                  <a:pt x="63" y="94"/>
                </a:cubicBezTo>
                <a:cubicBezTo>
                  <a:pt x="50" y="94"/>
                  <a:pt x="50" y="94"/>
                  <a:pt x="50" y="94"/>
                </a:cubicBezTo>
                <a:lnTo>
                  <a:pt x="50" y="107"/>
                </a:lnTo>
                <a:close/>
                <a:moveTo>
                  <a:pt x="93" y="74"/>
                </a:moveTo>
                <a:cubicBezTo>
                  <a:pt x="80" y="74"/>
                  <a:pt x="80" y="74"/>
                  <a:pt x="80" y="74"/>
                </a:cubicBezTo>
                <a:cubicBezTo>
                  <a:pt x="80" y="87"/>
                  <a:pt x="80" y="87"/>
                  <a:pt x="80" y="87"/>
                </a:cubicBezTo>
                <a:cubicBezTo>
                  <a:pt x="93" y="87"/>
                  <a:pt x="93" y="87"/>
                  <a:pt x="93" y="87"/>
                </a:cubicBezTo>
                <a:lnTo>
                  <a:pt x="93" y="74"/>
                </a:lnTo>
                <a:close/>
                <a:moveTo>
                  <a:pt x="66" y="0"/>
                </a:moveTo>
                <a:cubicBezTo>
                  <a:pt x="40" y="27"/>
                  <a:pt x="40" y="27"/>
                  <a:pt x="40" y="27"/>
                </a:cubicBezTo>
                <a:cubicBezTo>
                  <a:pt x="93" y="27"/>
                  <a:pt x="93" y="27"/>
                  <a:pt x="93" y="27"/>
                </a:cubicBezTo>
                <a:lnTo>
                  <a:pt x="66" y="0"/>
                </a:lnTo>
                <a:close/>
                <a:moveTo>
                  <a:pt x="53" y="74"/>
                </a:moveTo>
                <a:cubicBezTo>
                  <a:pt x="40" y="74"/>
                  <a:pt x="40" y="74"/>
                  <a:pt x="40" y="74"/>
                </a:cubicBezTo>
                <a:cubicBezTo>
                  <a:pt x="40" y="87"/>
                  <a:pt x="40" y="87"/>
                  <a:pt x="40" y="87"/>
                </a:cubicBezTo>
                <a:cubicBezTo>
                  <a:pt x="53" y="87"/>
                  <a:pt x="53" y="87"/>
                  <a:pt x="53" y="87"/>
                </a:cubicBezTo>
                <a:lnTo>
                  <a:pt x="53" y="74"/>
                </a:lnTo>
                <a:close/>
                <a:moveTo>
                  <a:pt x="90" y="107"/>
                </a:moveTo>
                <a:cubicBezTo>
                  <a:pt x="103" y="107"/>
                  <a:pt x="103" y="107"/>
                  <a:pt x="103" y="107"/>
                </a:cubicBezTo>
                <a:cubicBezTo>
                  <a:pt x="103" y="94"/>
                  <a:pt x="103" y="94"/>
                  <a:pt x="103" y="94"/>
                </a:cubicBezTo>
                <a:cubicBezTo>
                  <a:pt x="90" y="94"/>
                  <a:pt x="90" y="94"/>
                  <a:pt x="90" y="94"/>
                </a:cubicBezTo>
                <a:lnTo>
                  <a:pt x="90" y="107"/>
                </a:lnTo>
                <a:close/>
                <a:moveTo>
                  <a:pt x="33" y="74"/>
                </a:moveTo>
                <a:cubicBezTo>
                  <a:pt x="20" y="74"/>
                  <a:pt x="20" y="74"/>
                  <a:pt x="20" y="74"/>
                </a:cubicBezTo>
                <a:cubicBezTo>
                  <a:pt x="20" y="87"/>
                  <a:pt x="20" y="87"/>
                  <a:pt x="20" y="87"/>
                </a:cubicBezTo>
                <a:cubicBezTo>
                  <a:pt x="33" y="87"/>
                  <a:pt x="33" y="87"/>
                  <a:pt x="33" y="87"/>
                </a:cubicBezTo>
                <a:lnTo>
                  <a:pt x="33" y="74"/>
                </a:lnTo>
                <a:close/>
                <a:moveTo>
                  <a:pt x="120" y="54"/>
                </a:moveTo>
                <a:cubicBezTo>
                  <a:pt x="13" y="54"/>
                  <a:pt x="13" y="54"/>
                  <a:pt x="13" y="54"/>
                </a:cubicBezTo>
                <a:cubicBezTo>
                  <a:pt x="6" y="54"/>
                  <a:pt x="0" y="60"/>
                  <a:pt x="0" y="67"/>
                </a:cubicBezTo>
                <a:cubicBezTo>
                  <a:pt x="0" y="134"/>
                  <a:pt x="0" y="134"/>
                  <a:pt x="0" y="134"/>
                </a:cubicBezTo>
                <a:cubicBezTo>
                  <a:pt x="0" y="141"/>
                  <a:pt x="6" y="147"/>
                  <a:pt x="13" y="147"/>
                </a:cubicBezTo>
                <a:cubicBezTo>
                  <a:pt x="120" y="147"/>
                  <a:pt x="120" y="147"/>
                  <a:pt x="120" y="147"/>
                </a:cubicBezTo>
                <a:cubicBezTo>
                  <a:pt x="127" y="147"/>
                  <a:pt x="133" y="141"/>
                  <a:pt x="133" y="134"/>
                </a:cubicBezTo>
                <a:cubicBezTo>
                  <a:pt x="133" y="67"/>
                  <a:pt x="133" y="67"/>
                  <a:pt x="133" y="67"/>
                </a:cubicBezTo>
                <a:cubicBezTo>
                  <a:pt x="133" y="60"/>
                  <a:pt x="127" y="54"/>
                  <a:pt x="120" y="54"/>
                </a:cubicBezTo>
                <a:close/>
                <a:moveTo>
                  <a:pt x="127" y="134"/>
                </a:moveTo>
                <a:cubicBezTo>
                  <a:pt x="127" y="138"/>
                  <a:pt x="124" y="141"/>
                  <a:pt x="120" y="141"/>
                </a:cubicBezTo>
                <a:cubicBezTo>
                  <a:pt x="13" y="141"/>
                  <a:pt x="13" y="141"/>
                  <a:pt x="13" y="141"/>
                </a:cubicBezTo>
                <a:cubicBezTo>
                  <a:pt x="9" y="141"/>
                  <a:pt x="6" y="138"/>
                  <a:pt x="6" y="134"/>
                </a:cubicBezTo>
                <a:cubicBezTo>
                  <a:pt x="6" y="67"/>
                  <a:pt x="6" y="67"/>
                  <a:pt x="6" y="67"/>
                </a:cubicBezTo>
                <a:cubicBezTo>
                  <a:pt x="6" y="63"/>
                  <a:pt x="9" y="60"/>
                  <a:pt x="13" y="60"/>
                </a:cubicBezTo>
                <a:cubicBezTo>
                  <a:pt x="120" y="60"/>
                  <a:pt x="120" y="60"/>
                  <a:pt x="120" y="60"/>
                </a:cubicBezTo>
                <a:cubicBezTo>
                  <a:pt x="124" y="60"/>
                  <a:pt x="127" y="63"/>
                  <a:pt x="127" y="67"/>
                </a:cubicBezTo>
                <a:lnTo>
                  <a:pt x="127" y="134"/>
                </a:lnTo>
                <a:close/>
                <a:moveTo>
                  <a:pt x="100" y="87"/>
                </a:moveTo>
                <a:cubicBezTo>
                  <a:pt x="113" y="87"/>
                  <a:pt x="113" y="87"/>
                  <a:pt x="113" y="87"/>
                </a:cubicBezTo>
                <a:cubicBezTo>
                  <a:pt x="113" y="74"/>
                  <a:pt x="113" y="74"/>
                  <a:pt x="113" y="74"/>
                </a:cubicBezTo>
                <a:cubicBezTo>
                  <a:pt x="100" y="74"/>
                  <a:pt x="100" y="74"/>
                  <a:pt x="100" y="74"/>
                </a:cubicBezTo>
                <a:lnTo>
                  <a:pt x="100" y="87"/>
                </a:lnTo>
                <a:close/>
                <a:moveTo>
                  <a:pt x="43" y="94"/>
                </a:moveTo>
                <a:cubicBezTo>
                  <a:pt x="30" y="94"/>
                  <a:pt x="30" y="94"/>
                  <a:pt x="30" y="94"/>
                </a:cubicBezTo>
                <a:cubicBezTo>
                  <a:pt x="30" y="107"/>
                  <a:pt x="30" y="107"/>
                  <a:pt x="30" y="107"/>
                </a:cubicBezTo>
                <a:cubicBezTo>
                  <a:pt x="43" y="107"/>
                  <a:pt x="43" y="107"/>
                  <a:pt x="43" y="107"/>
                </a:cubicBezTo>
                <a:lnTo>
                  <a:pt x="43" y="94"/>
                </a:lnTo>
                <a:close/>
                <a:moveTo>
                  <a:pt x="36" y="127"/>
                </a:moveTo>
                <a:cubicBezTo>
                  <a:pt x="97" y="127"/>
                  <a:pt x="97" y="127"/>
                  <a:pt x="97" y="127"/>
                </a:cubicBezTo>
                <a:cubicBezTo>
                  <a:pt x="97" y="114"/>
                  <a:pt x="97" y="114"/>
                  <a:pt x="97" y="114"/>
                </a:cubicBezTo>
                <a:cubicBezTo>
                  <a:pt x="36" y="114"/>
                  <a:pt x="36" y="114"/>
                  <a:pt x="36" y="114"/>
                </a:cubicBezTo>
                <a:lnTo>
                  <a:pt x="36" y="127"/>
                </a:lnTo>
                <a:close/>
              </a:path>
            </a:pathLst>
          </a:custGeom>
          <a:solidFill>
            <a:schemeClr val="bg1"/>
          </a:solidFill>
          <a:ln>
            <a:noFill/>
          </a:ln>
        </p:spPr>
        <p:txBody>
          <a:bodyPr/>
          <a:lstStyle/>
          <a:p>
            <a:endParaRPr lang="en-US"/>
          </a:p>
        </p:txBody>
      </p:sp>
      <p:sp>
        <p:nvSpPr>
          <p:cNvPr id="26" name="Shape">
            <a:extLst>
              <a:ext uri="{FF2B5EF4-FFF2-40B4-BE49-F238E27FC236}">
                <a16:creationId xmlns:a16="http://schemas.microsoft.com/office/drawing/2014/main" id="{3A663AB9-F354-6DED-456D-216E9A988A79}"/>
              </a:ext>
            </a:extLst>
          </p:cNvPr>
          <p:cNvSpPr/>
          <p:nvPr/>
        </p:nvSpPr>
        <p:spPr>
          <a:xfrm>
            <a:off x="8436787" y="3112525"/>
            <a:ext cx="319805" cy="35696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solidFill>
                <a:schemeClr val="tx1"/>
              </a:solidFill>
              <a:latin typeface="Arial" panose="020B0604020202020204" pitchFamily="34" charset="0"/>
              <a:cs typeface="Arial" panose="020B0604020202020204" pitchFamily="34" charset="0"/>
            </a:endParaRPr>
          </a:p>
        </p:txBody>
      </p:sp>
      <p:sp>
        <p:nvSpPr>
          <p:cNvPr id="27" name="Shape">
            <a:extLst>
              <a:ext uri="{FF2B5EF4-FFF2-40B4-BE49-F238E27FC236}">
                <a16:creationId xmlns:a16="http://schemas.microsoft.com/office/drawing/2014/main" id="{9385355A-58A9-E3B1-4334-B6D3BBFB1A3B}"/>
              </a:ext>
            </a:extLst>
          </p:cNvPr>
          <p:cNvSpPr/>
          <p:nvPr/>
        </p:nvSpPr>
        <p:spPr>
          <a:xfrm>
            <a:off x="8476749" y="5034053"/>
            <a:ext cx="231348" cy="319633"/>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solidFill>
                <a:schemeClr val="tx1"/>
              </a:solidFill>
              <a:latin typeface="Arial" panose="020B0604020202020204" pitchFamily="34" charset="0"/>
              <a:cs typeface="Arial" panose="020B0604020202020204" pitchFamily="34" charset="0"/>
            </a:endParaRPr>
          </a:p>
        </p:txBody>
      </p:sp>
      <p:sp>
        <p:nvSpPr>
          <p:cNvPr id="34" name="Star: 4 Points 33">
            <a:extLst>
              <a:ext uri="{FF2B5EF4-FFF2-40B4-BE49-F238E27FC236}">
                <a16:creationId xmlns:a16="http://schemas.microsoft.com/office/drawing/2014/main" id="{B7256772-48FE-44FE-F50D-8D22757F32AE}"/>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4 Points 34">
            <a:extLst>
              <a:ext uri="{FF2B5EF4-FFF2-40B4-BE49-F238E27FC236}">
                <a16:creationId xmlns:a16="http://schemas.microsoft.com/office/drawing/2014/main" id="{248783C0-C5C9-4B37-BBF1-4A8BFB71C393}"/>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95C567D-21BC-531B-738C-C07EB747CF65}"/>
              </a:ext>
            </a:extLst>
          </p:cNvPr>
          <p:cNvSpPr txBox="1"/>
          <p:nvPr/>
        </p:nvSpPr>
        <p:spPr>
          <a:xfrm>
            <a:off x="464515" y="1628976"/>
            <a:ext cx="10881678" cy="3885936"/>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Voici les principaux problèmes :</a:t>
            </a:r>
          </a:p>
          <a:p>
            <a:endParaRPr lang="fr-FR" dirty="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Le risque de </a:t>
            </a:r>
            <a:r>
              <a:rPr lang="fr-FR" dirty="0">
                <a:solidFill>
                  <a:schemeClr val="accent2"/>
                </a:solidFill>
                <a:latin typeface="Times New Roman" panose="02020603050405020304" pitchFamily="18" charset="0"/>
                <a:cs typeface="Times New Roman" panose="02020603050405020304" pitchFamily="18" charset="0"/>
              </a:rPr>
              <a:t>perte de données </a:t>
            </a:r>
            <a:r>
              <a:rPr lang="fr-FR" dirty="0">
                <a:latin typeface="Times New Roman" panose="02020603050405020304" pitchFamily="18" charset="0"/>
                <a:cs typeface="Times New Roman" panose="02020603050405020304" pitchFamily="18" charset="0"/>
              </a:rPr>
              <a:t>telles que les formulaires remplis et les pièces jointes des demandes, etc..</a:t>
            </a:r>
          </a:p>
          <a:p>
            <a:pPr marL="742950" lvl="1" indent="-285750">
              <a:lnSpc>
                <a:spcPct val="20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La </a:t>
            </a:r>
            <a:r>
              <a:rPr lang="fr-FR" dirty="0">
                <a:solidFill>
                  <a:schemeClr val="accent2"/>
                </a:solidFill>
                <a:latin typeface="Times New Roman" panose="02020603050405020304" pitchFamily="18" charset="0"/>
                <a:cs typeface="Times New Roman" panose="02020603050405020304" pitchFamily="18" charset="0"/>
              </a:rPr>
              <a:t>perte de temps</a:t>
            </a:r>
            <a:r>
              <a:rPr lang="fr-FR" dirty="0">
                <a:latin typeface="Times New Roman" panose="02020603050405020304" pitchFamily="18" charset="0"/>
                <a:cs typeface="Times New Roman" panose="02020603050405020304" pitchFamily="18" charset="0"/>
              </a:rPr>
              <a:t> associée à la gestion actuelle.</a:t>
            </a:r>
          </a:p>
          <a:p>
            <a:pPr marL="742950" lvl="1" indent="-285750">
              <a:lnSpc>
                <a:spcPct val="20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Le </a:t>
            </a:r>
            <a:r>
              <a:rPr lang="fr-FR" dirty="0">
                <a:solidFill>
                  <a:schemeClr val="accent2"/>
                </a:solidFill>
                <a:latin typeface="Times New Roman" panose="02020603050405020304" pitchFamily="18" charset="0"/>
                <a:cs typeface="Times New Roman" panose="02020603050405020304" pitchFamily="18" charset="0"/>
              </a:rPr>
              <a:t>manque de mobilité </a:t>
            </a:r>
            <a:r>
              <a:rPr lang="fr-FR" dirty="0">
                <a:latin typeface="Times New Roman" panose="02020603050405020304" pitchFamily="18" charset="0"/>
                <a:cs typeface="Times New Roman" panose="02020603050405020304" pitchFamily="18" charset="0"/>
              </a:rPr>
              <a:t>des agents qui doivent remplir un formulaire.</a:t>
            </a:r>
          </a:p>
          <a:p>
            <a:pPr marL="742950" lvl="1" indent="-285750">
              <a:lnSpc>
                <a:spcPct val="20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La </a:t>
            </a:r>
            <a:r>
              <a:rPr lang="fr-FR" dirty="0">
                <a:solidFill>
                  <a:schemeClr val="accent2"/>
                </a:solidFill>
                <a:latin typeface="Times New Roman" panose="02020603050405020304" pitchFamily="18" charset="0"/>
                <a:cs typeface="Times New Roman" panose="02020603050405020304" pitchFamily="18" charset="0"/>
              </a:rPr>
              <a:t>non-flexibilité du parcours</a:t>
            </a:r>
            <a:r>
              <a:rPr lang="fr-FR" dirty="0">
                <a:latin typeface="Times New Roman" panose="02020603050405020304" pitchFamily="18" charset="0"/>
                <a:cs typeface="Times New Roman" panose="02020603050405020304" pitchFamily="18" charset="0"/>
              </a:rPr>
              <a:t>: Le risque qu’un agent ajoute une demande déjà existante..</a:t>
            </a:r>
          </a:p>
          <a:p>
            <a:pPr marL="742950" lvl="1" indent="-285750">
              <a:lnSpc>
                <a:spcPct val="200000"/>
              </a:lnSpc>
              <a:buFont typeface="Arial" panose="020B0604020202020204" pitchFamily="34" charset="0"/>
              <a:buChar char="•"/>
            </a:pPr>
            <a:r>
              <a:rPr lang="fr-FR" dirty="0">
                <a:solidFill>
                  <a:schemeClr val="accent2"/>
                </a:solidFill>
                <a:latin typeface="Times New Roman" panose="02020603050405020304" pitchFamily="18" charset="0"/>
                <a:cs typeface="Times New Roman" panose="02020603050405020304" pitchFamily="18" charset="0"/>
              </a:rPr>
              <a:t>L’absence de synchronisation </a:t>
            </a:r>
            <a:r>
              <a:rPr lang="fr-FR" dirty="0">
                <a:latin typeface="Times New Roman" panose="02020603050405020304" pitchFamily="18" charset="0"/>
                <a:cs typeface="Times New Roman" panose="02020603050405020304" pitchFamily="18" charset="0"/>
              </a:rPr>
              <a:t>en temps réel entre les agents.</a:t>
            </a:r>
          </a:p>
          <a:p>
            <a:pPr marL="742950" lvl="1" indent="-285750">
              <a:lnSpc>
                <a:spcPct val="20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Le client n’a pas de </a:t>
            </a:r>
            <a:r>
              <a:rPr lang="fr-FR" dirty="0">
                <a:solidFill>
                  <a:schemeClr val="accent2"/>
                </a:solidFill>
                <a:latin typeface="Times New Roman" panose="02020603050405020304" pitchFamily="18" charset="0"/>
                <a:cs typeface="Times New Roman" panose="02020603050405020304" pitchFamily="18" charset="0"/>
              </a:rPr>
              <a:t>visibilité sur la tarification </a:t>
            </a:r>
            <a:r>
              <a:rPr lang="fr-FR" dirty="0">
                <a:latin typeface="Times New Roman" panose="02020603050405020304" pitchFamily="18" charset="0"/>
                <a:cs typeface="Times New Roman" panose="02020603050405020304" pitchFamily="18" charset="0"/>
              </a:rPr>
              <a:t>de la configuration l’offre.</a:t>
            </a:r>
          </a:p>
        </p:txBody>
      </p:sp>
      <p:sp>
        <p:nvSpPr>
          <p:cNvPr id="12" name="Text Placeholder 2">
            <a:extLst>
              <a:ext uri="{FF2B5EF4-FFF2-40B4-BE49-F238E27FC236}">
                <a16:creationId xmlns:a16="http://schemas.microsoft.com/office/drawing/2014/main" id="{85E409B4-A759-CE5A-D65D-CDEF763AE1C0}"/>
              </a:ext>
            </a:extLst>
          </p:cNvPr>
          <p:cNvSpPr txBox="1">
            <a:spLocks/>
          </p:cNvSpPr>
          <p:nvPr/>
        </p:nvSpPr>
        <p:spPr bwMode="auto">
          <a:xfrm>
            <a:off x="545847" y="573681"/>
            <a:ext cx="3564191" cy="353145"/>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spc="300" dirty="0">
                <a:solidFill>
                  <a:schemeClr val="tx1">
                    <a:lumMod val="75000"/>
                    <a:lumOff val="25000"/>
                  </a:schemeClr>
                </a:solidFill>
                <a:latin typeface="Lato" panose="020F0502020204030203" pitchFamily="34" charset="0"/>
              </a:rPr>
              <a:t>PROBLEMATIQUE :</a:t>
            </a:r>
            <a:endParaRPr lang="en-US" sz="2000" b="1" spc="300" dirty="0">
              <a:solidFill>
                <a:schemeClr val="tx1">
                  <a:lumMod val="75000"/>
                  <a:lumOff val="25000"/>
                </a:schemeClr>
              </a:solidFill>
              <a:latin typeface="Lato" panose="020F0502020204030203" pitchFamily="34" charset="0"/>
            </a:endParaRPr>
          </a:p>
        </p:txBody>
      </p:sp>
      <p:pic>
        <p:nvPicPr>
          <p:cNvPr id="2" name="Image 31">
            <a:extLst>
              <a:ext uri="{FF2B5EF4-FFF2-40B4-BE49-F238E27FC236}">
                <a16:creationId xmlns:a16="http://schemas.microsoft.com/office/drawing/2014/main" id="{24085EA9-AF2F-FE75-A4A2-A9517122D5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99539" y="3707024"/>
            <a:ext cx="1664986" cy="1865875"/>
          </a:xfrm>
          <a:prstGeom prst="rect">
            <a:avLst/>
          </a:prstGeom>
        </p:spPr>
      </p:pic>
    </p:spTree>
    <p:extLst>
      <p:ext uri="{BB962C8B-B14F-4D97-AF65-F5344CB8AC3E}">
        <p14:creationId xmlns:p14="http://schemas.microsoft.com/office/powerpoint/2010/main" val="17644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1000"/>
                                        <p:tgtEl>
                                          <p:spTgt spid="4">
                                            <p:txEl>
                                              <p:pRg st="4" end="4"/>
                                            </p:txEl>
                                          </p:spTgt>
                                        </p:tgtEl>
                                      </p:cBhvr>
                                    </p:animEffect>
                                    <p:anim calcmode="lin" valueType="num">
                                      <p:cBhvr>
                                        <p:cTn id="3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Effect transition="in" filter="fade">
                                      <p:cBhvr>
                                        <p:cTn id="45" dur="1000"/>
                                        <p:tgtEl>
                                          <p:spTgt spid="4">
                                            <p:txEl>
                                              <p:pRg st="5" end="5"/>
                                            </p:txEl>
                                          </p:spTgt>
                                        </p:tgtEl>
                                      </p:cBhvr>
                                    </p:animEffect>
                                    <p:anim calcmode="lin" valueType="num">
                                      <p:cBhvr>
                                        <p:cTn id="4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1000"/>
                                        <p:tgtEl>
                                          <p:spTgt spid="4">
                                            <p:txEl>
                                              <p:pRg st="6" end="6"/>
                                            </p:txEl>
                                          </p:spTgt>
                                        </p:tgtEl>
                                      </p:cBhvr>
                                    </p:animEffect>
                                    <p:anim calcmode="lin" valueType="num">
                                      <p:cBhvr>
                                        <p:cTn id="5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animEffect transition="in" filter="fade">
                                      <p:cBhvr>
                                        <p:cTn id="59" dur="1000"/>
                                        <p:tgtEl>
                                          <p:spTgt spid="4">
                                            <p:txEl>
                                              <p:pRg st="7" end="7"/>
                                            </p:txEl>
                                          </p:spTgt>
                                        </p:tgtEl>
                                      </p:cBhvr>
                                    </p:animEffect>
                                    <p:anim calcmode="lin" valueType="num">
                                      <p:cBhvr>
                                        <p:cTn id="6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A587501-92A2-E206-4EDA-2A77DA0DB9FB}"/>
              </a:ext>
            </a:extLst>
          </p:cNvPr>
          <p:cNvSpPr/>
          <p:nvPr/>
        </p:nvSpPr>
        <p:spPr>
          <a:xfrm>
            <a:off x="0" y="0"/>
            <a:ext cx="8429625" cy="6858000"/>
          </a:xfrm>
          <a:prstGeom prst="rect">
            <a:avLst/>
          </a:prstGeom>
          <a:solidFill>
            <a:srgbClr val="00206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ar: 4 Points 22">
            <a:extLst>
              <a:ext uri="{FF2B5EF4-FFF2-40B4-BE49-F238E27FC236}">
                <a16:creationId xmlns:a16="http://schemas.microsoft.com/office/drawing/2014/main" id="{29A3B799-F724-F0D7-77DF-0CE4B5DAAFC6}"/>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4 Points 23">
            <a:extLst>
              <a:ext uri="{FF2B5EF4-FFF2-40B4-BE49-F238E27FC236}">
                <a16:creationId xmlns:a16="http://schemas.microsoft.com/office/drawing/2014/main" id="{BADD66B4-0808-ABDE-B319-8EDA55542010}"/>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5">
            <a:extLst>
              <a:ext uri="{FF2B5EF4-FFF2-40B4-BE49-F238E27FC236}">
                <a16:creationId xmlns:a16="http://schemas.microsoft.com/office/drawing/2014/main" id="{61FAB177-28B5-915B-7988-EA6092BA6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7976" y="4860395"/>
            <a:ext cx="2409638" cy="1461973"/>
          </a:xfrm>
          <a:prstGeom prst="rect">
            <a:avLst/>
          </a:prstGeom>
        </p:spPr>
      </p:pic>
      <p:pic>
        <p:nvPicPr>
          <p:cNvPr id="18" name="Image 1">
            <a:extLst>
              <a:ext uri="{FF2B5EF4-FFF2-40B4-BE49-F238E27FC236}">
                <a16:creationId xmlns:a16="http://schemas.microsoft.com/office/drawing/2014/main" id="{1B388F8B-DF33-39DD-9929-DD46C98763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4981" y="1260426"/>
            <a:ext cx="3306345" cy="4337147"/>
          </a:xfrm>
          <a:prstGeom prst="rect">
            <a:avLst/>
          </a:prstGeom>
          <a:effectLst>
            <a:outerShdw blurRad="50800" dist="38100" dir="2700000" algn="tl" rotWithShape="0">
              <a:prstClr val="black">
                <a:alpha val="40000"/>
              </a:prstClr>
            </a:outerShdw>
          </a:effectLst>
        </p:spPr>
      </p:pic>
      <p:sp>
        <p:nvSpPr>
          <p:cNvPr id="19" name="Rectangle 18">
            <a:extLst>
              <a:ext uri="{FF2B5EF4-FFF2-40B4-BE49-F238E27FC236}">
                <a16:creationId xmlns:a16="http://schemas.microsoft.com/office/drawing/2014/main" id="{D9227D6B-7E12-4FBA-8D1B-8B4B5D61ECD7}"/>
              </a:ext>
            </a:extLst>
          </p:cNvPr>
          <p:cNvSpPr/>
          <p:nvPr/>
        </p:nvSpPr>
        <p:spPr>
          <a:xfrm>
            <a:off x="10675762" y="1435362"/>
            <a:ext cx="781035" cy="567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accent1">
                    <a:lumMod val="50000"/>
                  </a:schemeClr>
                </a:solidFill>
              </a:rPr>
              <a:t>ONP</a:t>
            </a:r>
            <a:endParaRPr lang="fr-FR" b="1" dirty="0">
              <a:solidFill>
                <a:schemeClr val="accent1">
                  <a:lumMod val="50000"/>
                </a:schemeClr>
              </a:solidFill>
            </a:endParaRPr>
          </a:p>
        </p:txBody>
      </p:sp>
      <p:sp>
        <p:nvSpPr>
          <p:cNvPr id="20" name="TextBox 19">
            <a:extLst>
              <a:ext uri="{FF2B5EF4-FFF2-40B4-BE49-F238E27FC236}">
                <a16:creationId xmlns:a16="http://schemas.microsoft.com/office/drawing/2014/main" id="{8F6D9D79-5847-E9F5-6D07-DE15F5C72716}"/>
              </a:ext>
            </a:extLst>
          </p:cNvPr>
          <p:cNvSpPr txBox="1"/>
          <p:nvPr/>
        </p:nvSpPr>
        <p:spPr>
          <a:xfrm>
            <a:off x="1491381" y="2234271"/>
            <a:ext cx="4832931" cy="49699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2000" dirty="0">
                <a:ln w="0"/>
                <a:solidFill>
                  <a:srgbClr val="262A35"/>
                </a:solidFill>
                <a:latin typeface="Arial" panose="020B0604020202020204" pitchFamily="34" charset="0"/>
                <a:cs typeface="Arial" panose="020B0604020202020204" pitchFamily="34" charset="0"/>
              </a:rPr>
              <a:t>Plateforme Multicanal </a:t>
            </a:r>
          </a:p>
        </p:txBody>
      </p:sp>
      <p:sp>
        <p:nvSpPr>
          <p:cNvPr id="26" name="TextBox 25">
            <a:extLst>
              <a:ext uri="{FF2B5EF4-FFF2-40B4-BE49-F238E27FC236}">
                <a16:creationId xmlns:a16="http://schemas.microsoft.com/office/drawing/2014/main" id="{08419E47-91B8-EF9F-481A-3755F030992C}"/>
              </a:ext>
            </a:extLst>
          </p:cNvPr>
          <p:cNvSpPr txBox="1"/>
          <p:nvPr/>
        </p:nvSpPr>
        <p:spPr>
          <a:xfrm>
            <a:off x="1491380" y="2690806"/>
            <a:ext cx="4832931" cy="49699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2000" dirty="0">
                <a:ln w="0"/>
                <a:solidFill>
                  <a:srgbClr val="262A35"/>
                </a:solidFill>
                <a:latin typeface="Arial" panose="020B0604020202020204" pitchFamily="34" charset="0"/>
                <a:cs typeface="Arial" panose="020B0604020202020204" pitchFamily="34" charset="0"/>
              </a:rPr>
              <a:t>Simplification des Demandes</a:t>
            </a:r>
          </a:p>
        </p:txBody>
      </p:sp>
      <p:sp>
        <p:nvSpPr>
          <p:cNvPr id="27" name="TextBox 26">
            <a:extLst>
              <a:ext uri="{FF2B5EF4-FFF2-40B4-BE49-F238E27FC236}">
                <a16:creationId xmlns:a16="http://schemas.microsoft.com/office/drawing/2014/main" id="{4BAFB1C6-4D4D-0A25-FE30-9C3C31683CB4}"/>
              </a:ext>
            </a:extLst>
          </p:cNvPr>
          <p:cNvSpPr txBox="1"/>
          <p:nvPr/>
        </p:nvSpPr>
        <p:spPr>
          <a:xfrm>
            <a:off x="1491380" y="3145104"/>
            <a:ext cx="4832931" cy="49699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2000" dirty="0">
                <a:ln w="0"/>
                <a:solidFill>
                  <a:srgbClr val="262A35"/>
                </a:solidFill>
                <a:latin typeface="Arial" panose="020B0604020202020204" pitchFamily="34" charset="0"/>
                <a:cs typeface="Arial" panose="020B0604020202020204" pitchFamily="34" charset="0"/>
              </a:rPr>
              <a:t>Optimisation des Rendez-vous</a:t>
            </a:r>
          </a:p>
        </p:txBody>
      </p:sp>
      <p:sp>
        <p:nvSpPr>
          <p:cNvPr id="28" name="TextBox 27">
            <a:extLst>
              <a:ext uri="{FF2B5EF4-FFF2-40B4-BE49-F238E27FC236}">
                <a16:creationId xmlns:a16="http://schemas.microsoft.com/office/drawing/2014/main" id="{CD4B6842-1687-FC16-1478-A1976FDC9386}"/>
              </a:ext>
            </a:extLst>
          </p:cNvPr>
          <p:cNvSpPr txBox="1"/>
          <p:nvPr/>
        </p:nvSpPr>
        <p:spPr>
          <a:xfrm>
            <a:off x="1491379" y="3576982"/>
            <a:ext cx="4832931" cy="49699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2000" dirty="0">
                <a:ln w="0"/>
                <a:solidFill>
                  <a:srgbClr val="262A35"/>
                </a:solidFill>
                <a:latin typeface="Arial" panose="020B0604020202020204" pitchFamily="34" charset="0"/>
                <a:cs typeface="Arial" panose="020B0604020202020204" pitchFamily="34" charset="0"/>
              </a:rPr>
              <a:t>Fluidité du Processus de Validation</a:t>
            </a:r>
          </a:p>
        </p:txBody>
      </p:sp>
      <p:sp>
        <p:nvSpPr>
          <p:cNvPr id="30" name="Text Placeholder 2">
            <a:extLst>
              <a:ext uri="{FF2B5EF4-FFF2-40B4-BE49-F238E27FC236}">
                <a16:creationId xmlns:a16="http://schemas.microsoft.com/office/drawing/2014/main" id="{51F0EAA4-1625-8773-0445-F1011969D5A6}"/>
              </a:ext>
            </a:extLst>
          </p:cNvPr>
          <p:cNvSpPr txBox="1">
            <a:spLocks/>
          </p:cNvSpPr>
          <p:nvPr/>
        </p:nvSpPr>
        <p:spPr bwMode="auto">
          <a:xfrm>
            <a:off x="545847" y="573681"/>
            <a:ext cx="3564191" cy="353145"/>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spc="300" dirty="0">
                <a:solidFill>
                  <a:schemeClr val="tx1">
                    <a:lumMod val="75000"/>
                    <a:lumOff val="25000"/>
                  </a:schemeClr>
                </a:solidFill>
                <a:latin typeface="Lato" panose="020F0502020204030203" pitchFamily="34" charset="0"/>
              </a:rPr>
              <a:t>SOLUTION :</a:t>
            </a:r>
            <a:endParaRPr lang="en-US" sz="2000" b="1" spc="300" dirty="0">
              <a:solidFill>
                <a:schemeClr val="tx1">
                  <a:lumMod val="75000"/>
                  <a:lumOff val="25000"/>
                </a:schemeClr>
              </a:solidFill>
              <a:latin typeface="Lato" panose="020F0502020204030203" pitchFamily="34" charset="0"/>
            </a:endParaRPr>
          </a:p>
        </p:txBody>
      </p:sp>
    </p:spTree>
    <p:extLst>
      <p:ext uri="{BB962C8B-B14F-4D97-AF65-F5344CB8AC3E}">
        <p14:creationId xmlns:p14="http://schemas.microsoft.com/office/powerpoint/2010/main" val="183517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strips(down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strips(downRight)">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strips(downRight)">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strips(downRight)">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6" grpId="0"/>
      <p:bldP spid="27" grpId="0"/>
      <p:bldP spid="28"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F914603-8222-7322-556C-8240B1F2E3EC}"/>
              </a:ext>
            </a:extLst>
          </p:cNvPr>
          <p:cNvSpPr/>
          <p:nvPr/>
        </p:nvSpPr>
        <p:spPr>
          <a:xfrm>
            <a:off x="0" y="0"/>
            <a:ext cx="12192000" cy="6858000"/>
          </a:xfrm>
          <a:prstGeom prst="rect">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9">
            <a:extLst>
              <a:ext uri="{FF2B5EF4-FFF2-40B4-BE49-F238E27FC236}">
                <a16:creationId xmlns:a16="http://schemas.microsoft.com/office/drawing/2014/main" id="{FA43E5EE-8CE1-4AC5-4D69-E3B12AE0DAC2}"/>
              </a:ext>
            </a:extLst>
          </p:cNvPr>
          <p:cNvSpPr>
            <a:spLocks noEditPoints="1"/>
          </p:cNvSpPr>
          <p:nvPr/>
        </p:nvSpPr>
        <p:spPr bwMode="auto">
          <a:xfrm>
            <a:off x="4972181" y="4996073"/>
            <a:ext cx="285863" cy="395593"/>
          </a:xfrm>
          <a:custGeom>
            <a:avLst/>
            <a:gdLst>
              <a:gd name="T0" fmla="*/ 645591 w 106"/>
              <a:gd name="T1" fmla="*/ 237554 h 146"/>
              <a:gd name="T2" fmla="*/ 745612 w 106"/>
              <a:gd name="T3" fmla="*/ 283237 h 146"/>
              <a:gd name="T4" fmla="*/ 800169 w 106"/>
              <a:gd name="T5" fmla="*/ 475107 h 146"/>
              <a:gd name="T6" fmla="*/ 845633 w 106"/>
              <a:gd name="T7" fmla="*/ 420287 h 146"/>
              <a:gd name="T8" fmla="*/ 627405 w 106"/>
              <a:gd name="T9" fmla="*/ 155324 h 146"/>
              <a:gd name="T10" fmla="*/ 745612 w 106"/>
              <a:gd name="T11" fmla="*/ 502517 h 146"/>
              <a:gd name="T12" fmla="*/ 791076 w 106"/>
              <a:gd name="T13" fmla="*/ 539064 h 146"/>
              <a:gd name="T14" fmla="*/ 509198 w 106"/>
              <a:gd name="T15" fmla="*/ 456834 h 146"/>
              <a:gd name="T16" fmla="*/ 481920 w 106"/>
              <a:gd name="T17" fmla="*/ 621294 h 146"/>
              <a:gd name="T18" fmla="*/ 527384 w 106"/>
              <a:gd name="T19" fmla="*/ 721798 h 146"/>
              <a:gd name="T20" fmla="*/ 545570 w 106"/>
              <a:gd name="T21" fmla="*/ 703524 h 146"/>
              <a:gd name="T22" fmla="*/ 591034 w 106"/>
              <a:gd name="T23" fmla="*/ 502517 h 146"/>
              <a:gd name="T24" fmla="*/ 545570 w 106"/>
              <a:gd name="T25" fmla="*/ 849711 h 146"/>
              <a:gd name="T26" fmla="*/ 545570 w 106"/>
              <a:gd name="T27" fmla="*/ 0 h 146"/>
              <a:gd name="T28" fmla="*/ 545570 w 106"/>
              <a:gd name="T29" fmla="*/ 849711 h 146"/>
              <a:gd name="T30" fmla="*/ 909283 w 106"/>
              <a:gd name="T31" fmla="*/ 420287 h 146"/>
              <a:gd name="T32" fmla="*/ 181857 w 106"/>
              <a:gd name="T33" fmla="*/ 420287 h 146"/>
              <a:gd name="T34" fmla="*/ 918376 w 106"/>
              <a:gd name="T35" fmla="*/ 740071 h 146"/>
              <a:gd name="T36" fmla="*/ 900190 w 106"/>
              <a:gd name="T37" fmla="*/ 749208 h 146"/>
              <a:gd name="T38" fmla="*/ 63650 w 106"/>
              <a:gd name="T39" fmla="*/ 420287 h 146"/>
              <a:gd name="T40" fmla="*/ 218228 w 106"/>
              <a:gd name="T41" fmla="*/ 63957 h 146"/>
              <a:gd name="T42" fmla="*/ 200042 w 106"/>
              <a:gd name="T43" fmla="*/ 9137 h 146"/>
              <a:gd name="T44" fmla="*/ 172764 w 106"/>
              <a:gd name="T45" fmla="*/ 18273 h 146"/>
              <a:gd name="T46" fmla="*/ 518291 w 106"/>
              <a:gd name="T47" fmla="*/ 968488 h 146"/>
              <a:gd name="T48" fmla="*/ 336435 w 106"/>
              <a:gd name="T49" fmla="*/ 1269998 h 146"/>
              <a:gd name="T50" fmla="*/ 336435 w 106"/>
              <a:gd name="T51" fmla="*/ 1333955 h 146"/>
              <a:gd name="T52" fmla="*/ 781983 w 106"/>
              <a:gd name="T53" fmla="*/ 1306545 h 146"/>
              <a:gd name="T54" fmla="*/ 572848 w 106"/>
              <a:gd name="T55" fmla="*/ 1269998 h 146"/>
              <a:gd name="T56" fmla="*/ 945654 w 106"/>
              <a:gd name="T57" fmla="*/ 794891 h 146"/>
              <a:gd name="T58" fmla="*/ 954747 w 106"/>
              <a:gd name="T59" fmla="*/ 767481 h 146"/>
              <a:gd name="T60" fmla="*/ 281878 w 106"/>
              <a:gd name="T61" fmla="*/ 383740 h 146"/>
              <a:gd name="T62" fmla="*/ 400085 w 106"/>
              <a:gd name="T63" fmla="*/ 447697 h 146"/>
              <a:gd name="T64" fmla="*/ 427363 w 106"/>
              <a:gd name="T65" fmla="*/ 402014 h 146"/>
              <a:gd name="T66" fmla="*/ 527384 w 106"/>
              <a:gd name="T67" fmla="*/ 319784 h 146"/>
              <a:gd name="T68" fmla="*/ 527384 w 106"/>
              <a:gd name="T69" fmla="*/ 246690 h 146"/>
              <a:gd name="T70" fmla="*/ 491013 w 106"/>
              <a:gd name="T71" fmla="*/ 228417 h 146"/>
              <a:gd name="T72" fmla="*/ 445549 w 106"/>
              <a:gd name="T73" fmla="*/ 191870 h 146"/>
              <a:gd name="T74" fmla="*/ 345528 w 106"/>
              <a:gd name="T75" fmla="*/ 191870 h 146"/>
              <a:gd name="T76" fmla="*/ 281878 w 106"/>
              <a:gd name="T77" fmla="*/ 383740 h 1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6" h="146">
                <a:moveTo>
                  <a:pt x="71" y="22"/>
                </a:moveTo>
                <a:cubicBezTo>
                  <a:pt x="71" y="22"/>
                  <a:pt x="70" y="23"/>
                  <a:pt x="71" y="26"/>
                </a:cubicBezTo>
                <a:cubicBezTo>
                  <a:pt x="72" y="30"/>
                  <a:pt x="74" y="31"/>
                  <a:pt x="79" y="29"/>
                </a:cubicBezTo>
                <a:cubicBezTo>
                  <a:pt x="81" y="28"/>
                  <a:pt x="83" y="28"/>
                  <a:pt x="82" y="31"/>
                </a:cubicBezTo>
                <a:cubicBezTo>
                  <a:pt x="82" y="35"/>
                  <a:pt x="78" y="35"/>
                  <a:pt x="81" y="42"/>
                </a:cubicBezTo>
                <a:cubicBezTo>
                  <a:pt x="83" y="47"/>
                  <a:pt x="87" y="49"/>
                  <a:pt x="88" y="52"/>
                </a:cubicBezTo>
                <a:cubicBezTo>
                  <a:pt x="89" y="53"/>
                  <a:pt x="90" y="54"/>
                  <a:pt x="92" y="55"/>
                </a:cubicBezTo>
                <a:cubicBezTo>
                  <a:pt x="93" y="52"/>
                  <a:pt x="93" y="49"/>
                  <a:pt x="93" y="46"/>
                </a:cubicBezTo>
                <a:cubicBezTo>
                  <a:pt x="93" y="32"/>
                  <a:pt x="84" y="20"/>
                  <a:pt x="71" y="15"/>
                </a:cubicBezTo>
                <a:cubicBezTo>
                  <a:pt x="71" y="16"/>
                  <a:pt x="70" y="17"/>
                  <a:pt x="69" y="17"/>
                </a:cubicBezTo>
                <a:cubicBezTo>
                  <a:pt x="67" y="18"/>
                  <a:pt x="68" y="22"/>
                  <a:pt x="71" y="22"/>
                </a:cubicBezTo>
                <a:close/>
                <a:moveTo>
                  <a:pt x="82" y="55"/>
                </a:moveTo>
                <a:cubicBezTo>
                  <a:pt x="81" y="56"/>
                  <a:pt x="81" y="58"/>
                  <a:pt x="82" y="59"/>
                </a:cubicBezTo>
                <a:cubicBezTo>
                  <a:pt x="83" y="60"/>
                  <a:pt x="86" y="61"/>
                  <a:pt x="87" y="59"/>
                </a:cubicBezTo>
                <a:cubicBezTo>
                  <a:pt x="87" y="56"/>
                  <a:pt x="84" y="54"/>
                  <a:pt x="82" y="55"/>
                </a:cubicBezTo>
                <a:close/>
                <a:moveTo>
                  <a:pt x="56" y="50"/>
                </a:moveTo>
                <a:cubicBezTo>
                  <a:pt x="50" y="50"/>
                  <a:pt x="47" y="51"/>
                  <a:pt x="48" y="59"/>
                </a:cubicBezTo>
                <a:cubicBezTo>
                  <a:pt x="50" y="66"/>
                  <a:pt x="54" y="63"/>
                  <a:pt x="53" y="68"/>
                </a:cubicBezTo>
                <a:cubicBezTo>
                  <a:pt x="53" y="74"/>
                  <a:pt x="54" y="75"/>
                  <a:pt x="55" y="77"/>
                </a:cubicBezTo>
                <a:cubicBezTo>
                  <a:pt x="56" y="78"/>
                  <a:pt x="57" y="79"/>
                  <a:pt x="58" y="79"/>
                </a:cubicBezTo>
                <a:cubicBezTo>
                  <a:pt x="58" y="79"/>
                  <a:pt x="58" y="79"/>
                  <a:pt x="58" y="79"/>
                </a:cubicBezTo>
                <a:cubicBezTo>
                  <a:pt x="59" y="79"/>
                  <a:pt x="59" y="78"/>
                  <a:pt x="60" y="77"/>
                </a:cubicBezTo>
                <a:cubicBezTo>
                  <a:pt x="61" y="71"/>
                  <a:pt x="63" y="68"/>
                  <a:pt x="65" y="65"/>
                </a:cubicBezTo>
                <a:cubicBezTo>
                  <a:pt x="67" y="62"/>
                  <a:pt x="69" y="59"/>
                  <a:pt x="65" y="55"/>
                </a:cubicBezTo>
                <a:cubicBezTo>
                  <a:pt x="61" y="52"/>
                  <a:pt x="61" y="50"/>
                  <a:pt x="56" y="50"/>
                </a:cubicBezTo>
                <a:close/>
                <a:moveTo>
                  <a:pt x="60" y="93"/>
                </a:moveTo>
                <a:cubicBezTo>
                  <a:pt x="86" y="93"/>
                  <a:pt x="106" y="72"/>
                  <a:pt x="106" y="46"/>
                </a:cubicBezTo>
                <a:cubicBezTo>
                  <a:pt x="106" y="20"/>
                  <a:pt x="86" y="0"/>
                  <a:pt x="60" y="0"/>
                </a:cubicBezTo>
                <a:cubicBezTo>
                  <a:pt x="34" y="0"/>
                  <a:pt x="13" y="20"/>
                  <a:pt x="13" y="46"/>
                </a:cubicBezTo>
                <a:cubicBezTo>
                  <a:pt x="13" y="72"/>
                  <a:pt x="34" y="93"/>
                  <a:pt x="60" y="93"/>
                </a:cubicBezTo>
                <a:close/>
                <a:moveTo>
                  <a:pt x="60" y="6"/>
                </a:moveTo>
                <a:cubicBezTo>
                  <a:pt x="82" y="6"/>
                  <a:pt x="100" y="24"/>
                  <a:pt x="100" y="46"/>
                </a:cubicBezTo>
                <a:cubicBezTo>
                  <a:pt x="100" y="68"/>
                  <a:pt x="82" y="86"/>
                  <a:pt x="60" y="86"/>
                </a:cubicBezTo>
                <a:cubicBezTo>
                  <a:pt x="38" y="86"/>
                  <a:pt x="20" y="68"/>
                  <a:pt x="20" y="46"/>
                </a:cubicBezTo>
                <a:cubicBezTo>
                  <a:pt x="20" y="24"/>
                  <a:pt x="38" y="6"/>
                  <a:pt x="60" y="6"/>
                </a:cubicBezTo>
                <a:close/>
                <a:moveTo>
                  <a:pt x="101" y="81"/>
                </a:moveTo>
                <a:cubicBezTo>
                  <a:pt x="101" y="81"/>
                  <a:pt x="100" y="81"/>
                  <a:pt x="99" y="82"/>
                </a:cubicBezTo>
                <a:cubicBezTo>
                  <a:pt x="99" y="82"/>
                  <a:pt x="99" y="82"/>
                  <a:pt x="99" y="82"/>
                </a:cubicBezTo>
                <a:cubicBezTo>
                  <a:pt x="89" y="93"/>
                  <a:pt x="75" y="99"/>
                  <a:pt x="60" y="99"/>
                </a:cubicBezTo>
                <a:cubicBezTo>
                  <a:pt x="30" y="99"/>
                  <a:pt x="7" y="76"/>
                  <a:pt x="7" y="46"/>
                </a:cubicBezTo>
                <a:cubicBezTo>
                  <a:pt x="7" y="31"/>
                  <a:pt x="13" y="17"/>
                  <a:pt x="24" y="7"/>
                </a:cubicBezTo>
                <a:cubicBezTo>
                  <a:pt x="24" y="7"/>
                  <a:pt x="24" y="7"/>
                  <a:pt x="24" y="7"/>
                </a:cubicBezTo>
                <a:cubicBezTo>
                  <a:pt x="24" y="7"/>
                  <a:pt x="25" y="6"/>
                  <a:pt x="25" y="5"/>
                </a:cubicBezTo>
                <a:cubicBezTo>
                  <a:pt x="25" y="3"/>
                  <a:pt x="23" y="1"/>
                  <a:pt x="22" y="1"/>
                </a:cubicBezTo>
                <a:cubicBezTo>
                  <a:pt x="21" y="1"/>
                  <a:pt x="20" y="2"/>
                  <a:pt x="19" y="2"/>
                </a:cubicBezTo>
                <a:cubicBezTo>
                  <a:pt x="19" y="2"/>
                  <a:pt x="19" y="2"/>
                  <a:pt x="19" y="2"/>
                </a:cubicBezTo>
                <a:cubicBezTo>
                  <a:pt x="7" y="13"/>
                  <a:pt x="0" y="29"/>
                  <a:pt x="0" y="46"/>
                </a:cubicBezTo>
                <a:cubicBezTo>
                  <a:pt x="0" y="78"/>
                  <a:pt x="25" y="104"/>
                  <a:pt x="57" y="106"/>
                </a:cubicBezTo>
                <a:cubicBezTo>
                  <a:pt x="57" y="139"/>
                  <a:pt x="57" y="139"/>
                  <a:pt x="57" y="139"/>
                </a:cubicBezTo>
                <a:cubicBezTo>
                  <a:pt x="37" y="139"/>
                  <a:pt x="37" y="139"/>
                  <a:pt x="37" y="139"/>
                </a:cubicBezTo>
                <a:cubicBezTo>
                  <a:pt x="35" y="139"/>
                  <a:pt x="33" y="141"/>
                  <a:pt x="33" y="143"/>
                </a:cubicBezTo>
                <a:cubicBezTo>
                  <a:pt x="33" y="145"/>
                  <a:pt x="35" y="146"/>
                  <a:pt x="37" y="146"/>
                </a:cubicBezTo>
                <a:cubicBezTo>
                  <a:pt x="83" y="146"/>
                  <a:pt x="83" y="146"/>
                  <a:pt x="83" y="146"/>
                </a:cubicBezTo>
                <a:cubicBezTo>
                  <a:pt x="85" y="146"/>
                  <a:pt x="86" y="145"/>
                  <a:pt x="86" y="143"/>
                </a:cubicBezTo>
                <a:cubicBezTo>
                  <a:pt x="86" y="141"/>
                  <a:pt x="85" y="139"/>
                  <a:pt x="83" y="139"/>
                </a:cubicBezTo>
                <a:cubicBezTo>
                  <a:pt x="63" y="139"/>
                  <a:pt x="63" y="139"/>
                  <a:pt x="63" y="139"/>
                </a:cubicBezTo>
                <a:cubicBezTo>
                  <a:pt x="63" y="106"/>
                  <a:pt x="63" y="106"/>
                  <a:pt x="63" y="106"/>
                </a:cubicBezTo>
                <a:cubicBezTo>
                  <a:pt x="79" y="105"/>
                  <a:pt x="93" y="98"/>
                  <a:pt x="104" y="87"/>
                </a:cubicBezTo>
                <a:cubicBezTo>
                  <a:pt x="104" y="87"/>
                  <a:pt x="104" y="87"/>
                  <a:pt x="104" y="87"/>
                </a:cubicBezTo>
                <a:cubicBezTo>
                  <a:pt x="104" y="86"/>
                  <a:pt x="105" y="85"/>
                  <a:pt x="105" y="84"/>
                </a:cubicBezTo>
                <a:cubicBezTo>
                  <a:pt x="105" y="83"/>
                  <a:pt x="103" y="81"/>
                  <a:pt x="101" y="81"/>
                </a:cubicBezTo>
                <a:close/>
                <a:moveTo>
                  <a:pt x="31" y="42"/>
                </a:moveTo>
                <a:cubicBezTo>
                  <a:pt x="31" y="42"/>
                  <a:pt x="33" y="46"/>
                  <a:pt x="44" y="52"/>
                </a:cubicBezTo>
                <a:cubicBezTo>
                  <a:pt x="44" y="52"/>
                  <a:pt x="46" y="52"/>
                  <a:pt x="44" y="49"/>
                </a:cubicBezTo>
                <a:cubicBezTo>
                  <a:pt x="41" y="47"/>
                  <a:pt x="39" y="44"/>
                  <a:pt x="42" y="42"/>
                </a:cubicBezTo>
                <a:cubicBezTo>
                  <a:pt x="45" y="41"/>
                  <a:pt x="46" y="41"/>
                  <a:pt x="47" y="44"/>
                </a:cubicBezTo>
                <a:cubicBezTo>
                  <a:pt x="47" y="47"/>
                  <a:pt x="50" y="45"/>
                  <a:pt x="50" y="42"/>
                </a:cubicBezTo>
                <a:cubicBezTo>
                  <a:pt x="50" y="39"/>
                  <a:pt x="55" y="36"/>
                  <a:pt x="58" y="35"/>
                </a:cubicBezTo>
                <a:cubicBezTo>
                  <a:pt x="61" y="34"/>
                  <a:pt x="64" y="33"/>
                  <a:pt x="64" y="31"/>
                </a:cubicBezTo>
                <a:cubicBezTo>
                  <a:pt x="63" y="28"/>
                  <a:pt x="63" y="27"/>
                  <a:pt x="58" y="27"/>
                </a:cubicBezTo>
                <a:cubicBezTo>
                  <a:pt x="53" y="27"/>
                  <a:pt x="55" y="33"/>
                  <a:pt x="51" y="29"/>
                </a:cubicBezTo>
                <a:cubicBezTo>
                  <a:pt x="47" y="25"/>
                  <a:pt x="52" y="26"/>
                  <a:pt x="54" y="25"/>
                </a:cubicBezTo>
                <a:cubicBezTo>
                  <a:pt x="56" y="25"/>
                  <a:pt x="58" y="21"/>
                  <a:pt x="54" y="21"/>
                </a:cubicBezTo>
                <a:cubicBezTo>
                  <a:pt x="51" y="20"/>
                  <a:pt x="51" y="22"/>
                  <a:pt x="49" y="21"/>
                </a:cubicBezTo>
                <a:cubicBezTo>
                  <a:pt x="46" y="20"/>
                  <a:pt x="45" y="25"/>
                  <a:pt x="43" y="24"/>
                </a:cubicBezTo>
                <a:cubicBezTo>
                  <a:pt x="42" y="24"/>
                  <a:pt x="40" y="22"/>
                  <a:pt x="38" y="21"/>
                </a:cubicBezTo>
                <a:cubicBezTo>
                  <a:pt x="33" y="25"/>
                  <a:pt x="30" y="31"/>
                  <a:pt x="28" y="37"/>
                </a:cubicBezTo>
                <a:cubicBezTo>
                  <a:pt x="29" y="40"/>
                  <a:pt x="31" y="42"/>
                  <a:pt x="31" y="42"/>
                </a:cubicBezTo>
                <a:close/>
              </a:path>
            </a:pathLst>
          </a:custGeom>
          <a:solidFill>
            <a:schemeClr val="bg1"/>
          </a:solidFill>
          <a:ln>
            <a:noFill/>
          </a:ln>
        </p:spPr>
        <p:txBody>
          <a:bodyPr/>
          <a:lstStyle/>
          <a:p>
            <a:endParaRPr lang="en-US"/>
          </a:p>
        </p:txBody>
      </p:sp>
      <p:sp>
        <p:nvSpPr>
          <p:cNvPr id="7" name="Freeform 80">
            <a:extLst>
              <a:ext uri="{FF2B5EF4-FFF2-40B4-BE49-F238E27FC236}">
                <a16:creationId xmlns:a16="http://schemas.microsoft.com/office/drawing/2014/main" id="{85037B34-0D59-9894-1D65-70F27B16DEF1}"/>
              </a:ext>
            </a:extLst>
          </p:cNvPr>
          <p:cNvSpPr>
            <a:spLocks noEditPoints="1"/>
          </p:cNvSpPr>
          <p:nvPr/>
        </p:nvSpPr>
        <p:spPr bwMode="auto">
          <a:xfrm>
            <a:off x="4959465" y="3124075"/>
            <a:ext cx="311294" cy="379581"/>
          </a:xfrm>
          <a:custGeom>
            <a:avLst/>
            <a:gdLst>
              <a:gd name="T0" fmla="*/ 866179 w 120"/>
              <a:gd name="T1" fmla="*/ 648322 h 146"/>
              <a:gd name="T2" fmla="*/ 612450 w 120"/>
              <a:gd name="T3" fmla="*/ 639561 h 146"/>
              <a:gd name="T4" fmla="*/ 901176 w 120"/>
              <a:gd name="T5" fmla="*/ 516905 h 146"/>
              <a:gd name="T6" fmla="*/ 927424 w 120"/>
              <a:gd name="T7" fmla="*/ 140178 h 146"/>
              <a:gd name="T8" fmla="*/ 612450 w 120"/>
              <a:gd name="T9" fmla="*/ 113894 h 146"/>
              <a:gd name="T10" fmla="*/ 551205 w 120"/>
              <a:gd name="T11" fmla="*/ 0 h 146"/>
              <a:gd name="T12" fmla="*/ 437464 w 120"/>
              <a:gd name="T13" fmla="*/ 52567 h 146"/>
              <a:gd name="T14" fmla="*/ 201234 w 120"/>
              <a:gd name="T15" fmla="*/ 113894 h 146"/>
              <a:gd name="T16" fmla="*/ 8749 w 120"/>
              <a:gd name="T17" fmla="*/ 297877 h 146"/>
              <a:gd name="T18" fmla="*/ 8749 w 120"/>
              <a:gd name="T19" fmla="*/ 341683 h 146"/>
              <a:gd name="T20" fmla="*/ 201234 w 120"/>
              <a:gd name="T21" fmla="*/ 516905 h 146"/>
              <a:gd name="T22" fmla="*/ 437464 w 120"/>
              <a:gd name="T23" fmla="*/ 639561 h 146"/>
              <a:gd name="T24" fmla="*/ 113741 w 120"/>
              <a:gd name="T25" fmla="*/ 665844 h 146"/>
              <a:gd name="T26" fmla="*/ 148738 w 120"/>
              <a:gd name="T27" fmla="*/ 1042571 h 146"/>
              <a:gd name="T28" fmla="*/ 437464 w 120"/>
              <a:gd name="T29" fmla="*/ 1217793 h 146"/>
              <a:gd name="T30" fmla="*/ 551205 w 120"/>
              <a:gd name="T31" fmla="*/ 1279121 h 146"/>
              <a:gd name="T32" fmla="*/ 612450 w 120"/>
              <a:gd name="T33" fmla="*/ 1042571 h 146"/>
              <a:gd name="T34" fmla="*/ 866179 w 120"/>
              <a:gd name="T35" fmla="*/ 1033810 h 146"/>
              <a:gd name="T36" fmla="*/ 1049914 w 120"/>
              <a:gd name="T37" fmla="*/ 841066 h 146"/>
              <a:gd name="T38" fmla="*/ 489960 w 120"/>
              <a:gd name="T39" fmla="*/ 52567 h 146"/>
              <a:gd name="T40" fmla="*/ 551205 w 120"/>
              <a:gd name="T41" fmla="*/ 113894 h 146"/>
              <a:gd name="T42" fmla="*/ 489960 w 120"/>
              <a:gd name="T43" fmla="*/ 52567 h 146"/>
              <a:gd name="T44" fmla="*/ 69994 w 120"/>
              <a:gd name="T45" fmla="*/ 315400 h 146"/>
              <a:gd name="T46" fmla="*/ 874928 w 120"/>
              <a:gd name="T47" fmla="*/ 175222 h 146"/>
              <a:gd name="T48" fmla="*/ 218732 w 120"/>
              <a:gd name="T49" fmla="*/ 464338 h 146"/>
              <a:gd name="T50" fmla="*/ 551205 w 120"/>
              <a:gd name="T51" fmla="*/ 639561 h 146"/>
              <a:gd name="T52" fmla="*/ 489960 w 120"/>
              <a:gd name="T53" fmla="*/ 516905 h 146"/>
              <a:gd name="T54" fmla="*/ 551205 w 120"/>
              <a:gd name="T55" fmla="*/ 1217793 h 146"/>
              <a:gd name="T56" fmla="*/ 489960 w 120"/>
              <a:gd name="T57" fmla="*/ 1042571 h 146"/>
              <a:gd name="T58" fmla="*/ 551205 w 120"/>
              <a:gd name="T59" fmla="*/ 1217793 h 146"/>
              <a:gd name="T60" fmla="*/ 174986 w 120"/>
              <a:gd name="T61" fmla="*/ 990005 h 146"/>
              <a:gd name="T62" fmla="*/ 831182 w 120"/>
              <a:gd name="T63" fmla="*/ 692127 h 146"/>
              <a:gd name="T64" fmla="*/ 831182 w 120"/>
              <a:gd name="T65" fmla="*/ 990005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0" h="146">
                <a:moveTo>
                  <a:pt x="119" y="94"/>
                </a:moveTo>
                <a:cubicBezTo>
                  <a:pt x="99" y="74"/>
                  <a:pt x="99" y="74"/>
                  <a:pt x="99" y="74"/>
                </a:cubicBezTo>
                <a:cubicBezTo>
                  <a:pt x="98" y="73"/>
                  <a:pt x="97" y="73"/>
                  <a:pt x="96" y="73"/>
                </a:cubicBezTo>
                <a:cubicBezTo>
                  <a:pt x="70" y="73"/>
                  <a:pt x="70" y="73"/>
                  <a:pt x="70" y="73"/>
                </a:cubicBezTo>
                <a:cubicBezTo>
                  <a:pt x="70" y="59"/>
                  <a:pt x="70" y="59"/>
                  <a:pt x="70" y="59"/>
                </a:cubicBezTo>
                <a:cubicBezTo>
                  <a:pt x="103" y="59"/>
                  <a:pt x="103" y="59"/>
                  <a:pt x="103" y="59"/>
                </a:cubicBezTo>
                <a:cubicBezTo>
                  <a:pt x="105" y="59"/>
                  <a:pt x="106" y="58"/>
                  <a:pt x="106" y="56"/>
                </a:cubicBezTo>
                <a:cubicBezTo>
                  <a:pt x="106" y="16"/>
                  <a:pt x="106" y="16"/>
                  <a:pt x="106" y="16"/>
                </a:cubicBezTo>
                <a:cubicBezTo>
                  <a:pt x="106" y="14"/>
                  <a:pt x="105" y="13"/>
                  <a:pt x="103" y="13"/>
                </a:cubicBezTo>
                <a:cubicBezTo>
                  <a:pt x="70" y="13"/>
                  <a:pt x="70" y="13"/>
                  <a:pt x="70" y="13"/>
                </a:cubicBezTo>
                <a:cubicBezTo>
                  <a:pt x="70" y="6"/>
                  <a:pt x="70" y="6"/>
                  <a:pt x="70" y="6"/>
                </a:cubicBezTo>
                <a:cubicBezTo>
                  <a:pt x="70" y="3"/>
                  <a:pt x="67" y="0"/>
                  <a:pt x="63" y="0"/>
                </a:cubicBezTo>
                <a:cubicBezTo>
                  <a:pt x="56" y="0"/>
                  <a:pt x="56" y="0"/>
                  <a:pt x="56" y="0"/>
                </a:cubicBezTo>
                <a:cubicBezTo>
                  <a:pt x="53" y="0"/>
                  <a:pt x="50" y="3"/>
                  <a:pt x="50" y="6"/>
                </a:cubicBezTo>
                <a:cubicBezTo>
                  <a:pt x="50" y="13"/>
                  <a:pt x="50" y="13"/>
                  <a:pt x="50" y="13"/>
                </a:cubicBezTo>
                <a:cubicBezTo>
                  <a:pt x="23" y="13"/>
                  <a:pt x="23" y="13"/>
                  <a:pt x="23" y="13"/>
                </a:cubicBezTo>
                <a:cubicBezTo>
                  <a:pt x="22" y="13"/>
                  <a:pt x="21" y="13"/>
                  <a:pt x="21" y="14"/>
                </a:cubicBezTo>
                <a:cubicBezTo>
                  <a:pt x="1" y="34"/>
                  <a:pt x="1" y="34"/>
                  <a:pt x="1" y="34"/>
                </a:cubicBezTo>
                <a:cubicBezTo>
                  <a:pt x="0" y="34"/>
                  <a:pt x="0" y="35"/>
                  <a:pt x="0" y="36"/>
                </a:cubicBezTo>
                <a:cubicBezTo>
                  <a:pt x="0" y="37"/>
                  <a:pt x="0" y="38"/>
                  <a:pt x="1" y="39"/>
                </a:cubicBezTo>
                <a:cubicBezTo>
                  <a:pt x="21" y="58"/>
                  <a:pt x="21" y="58"/>
                  <a:pt x="21" y="58"/>
                </a:cubicBezTo>
                <a:cubicBezTo>
                  <a:pt x="21" y="59"/>
                  <a:pt x="22" y="59"/>
                  <a:pt x="23" y="59"/>
                </a:cubicBezTo>
                <a:cubicBezTo>
                  <a:pt x="50" y="59"/>
                  <a:pt x="50" y="59"/>
                  <a:pt x="50" y="59"/>
                </a:cubicBezTo>
                <a:cubicBezTo>
                  <a:pt x="50" y="73"/>
                  <a:pt x="50" y="73"/>
                  <a:pt x="50" y="73"/>
                </a:cubicBezTo>
                <a:cubicBezTo>
                  <a:pt x="17" y="73"/>
                  <a:pt x="17" y="73"/>
                  <a:pt x="17" y="73"/>
                </a:cubicBezTo>
                <a:cubicBezTo>
                  <a:pt x="15" y="73"/>
                  <a:pt x="13" y="74"/>
                  <a:pt x="13" y="76"/>
                </a:cubicBezTo>
                <a:cubicBezTo>
                  <a:pt x="13" y="116"/>
                  <a:pt x="13" y="116"/>
                  <a:pt x="13" y="116"/>
                </a:cubicBezTo>
                <a:cubicBezTo>
                  <a:pt x="13" y="118"/>
                  <a:pt x="15" y="119"/>
                  <a:pt x="17" y="119"/>
                </a:cubicBezTo>
                <a:cubicBezTo>
                  <a:pt x="50" y="119"/>
                  <a:pt x="50" y="119"/>
                  <a:pt x="50" y="119"/>
                </a:cubicBezTo>
                <a:cubicBezTo>
                  <a:pt x="50" y="139"/>
                  <a:pt x="50" y="139"/>
                  <a:pt x="50" y="139"/>
                </a:cubicBezTo>
                <a:cubicBezTo>
                  <a:pt x="50" y="143"/>
                  <a:pt x="53" y="146"/>
                  <a:pt x="56" y="146"/>
                </a:cubicBezTo>
                <a:cubicBezTo>
                  <a:pt x="63" y="146"/>
                  <a:pt x="63" y="146"/>
                  <a:pt x="63" y="146"/>
                </a:cubicBezTo>
                <a:cubicBezTo>
                  <a:pt x="67" y="146"/>
                  <a:pt x="70" y="143"/>
                  <a:pt x="70" y="139"/>
                </a:cubicBezTo>
                <a:cubicBezTo>
                  <a:pt x="70" y="119"/>
                  <a:pt x="70" y="119"/>
                  <a:pt x="70" y="119"/>
                </a:cubicBezTo>
                <a:cubicBezTo>
                  <a:pt x="96" y="119"/>
                  <a:pt x="96" y="119"/>
                  <a:pt x="96" y="119"/>
                </a:cubicBezTo>
                <a:cubicBezTo>
                  <a:pt x="97" y="119"/>
                  <a:pt x="98" y="119"/>
                  <a:pt x="99" y="118"/>
                </a:cubicBezTo>
                <a:cubicBezTo>
                  <a:pt x="119" y="98"/>
                  <a:pt x="119" y="98"/>
                  <a:pt x="119" y="98"/>
                </a:cubicBezTo>
                <a:cubicBezTo>
                  <a:pt x="119" y="98"/>
                  <a:pt x="120" y="97"/>
                  <a:pt x="120" y="96"/>
                </a:cubicBezTo>
                <a:cubicBezTo>
                  <a:pt x="120" y="95"/>
                  <a:pt x="119" y="94"/>
                  <a:pt x="119" y="94"/>
                </a:cubicBezTo>
                <a:close/>
                <a:moveTo>
                  <a:pt x="56" y="6"/>
                </a:moveTo>
                <a:cubicBezTo>
                  <a:pt x="63" y="6"/>
                  <a:pt x="63" y="6"/>
                  <a:pt x="63" y="6"/>
                </a:cubicBezTo>
                <a:cubicBezTo>
                  <a:pt x="63" y="13"/>
                  <a:pt x="63" y="13"/>
                  <a:pt x="63" y="13"/>
                </a:cubicBezTo>
                <a:cubicBezTo>
                  <a:pt x="56" y="13"/>
                  <a:pt x="56" y="13"/>
                  <a:pt x="56" y="13"/>
                </a:cubicBezTo>
                <a:lnTo>
                  <a:pt x="56" y="6"/>
                </a:lnTo>
                <a:close/>
                <a:moveTo>
                  <a:pt x="25" y="53"/>
                </a:moveTo>
                <a:cubicBezTo>
                  <a:pt x="8" y="36"/>
                  <a:pt x="8" y="36"/>
                  <a:pt x="8" y="36"/>
                </a:cubicBezTo>
                <a:cubicBezTo>
                  <a:pt x="25" y="20"/>
                  <a:pt x="25" y="20"/>
                  <a:pt x="25" y="20"/>
                </a:cubicBezTo>
                <a:cubicBezTo>
                  <a:pt x="100" y="20"/>
                  <a:pt x="100" y="20"/>
                  <a:pt x="100" y="20"/>
                </a:cubicBezTo>
                <a:cubicBezTo>
                  <a:pt x="100" y="53"/>
                  <a:pt x="100" y="53"/>
                  <a:pt x="100" y="53"/>
                </a:cubicBezTo>
                <a:lnTo>
                  <a:pt x="25" y="53"/>
                </a:lnTo>
                <a:close/>
                <a:moveTo>
                  <a:pt x="63" y="59"/>
                </a:moveTo>
                <a:cubicBezTo>
                  <a:pt x="63" y="73"/>
                  <a:pt x="63" y="73"/>
                  <a:pt x="63" y="73"/>
                </a:cubicBezTo>
                <a:cubicBezTo>
                  <a:pt x="56" y="73"/>
                  <a:pt x="56" y="73"/>
                  <a:pt x="56" y="73"/>
                </a:cubicBezTo>
                <a:cubicBezTo>
                  <a:pt x="56" y="59"/>
                  <a:pt x="56" y="59"/>
                  <a:pt x="56" y="59"/>
                </a:cubicBezTo>
                <a:lnTo>
                  <a:pt x="63" y="59"/>
                </a:lnTo>
                <a:close/>
                <a:moveTo>
                  <a:pt x="63" y="139"/>
                </a:moveTo>
                <a:cubicBezTo>
                  <a:pt x="56" y="139"/>
                  <a:pt x="56" y="139"/>
                  <a:pt x="56" y="139"/>
                </a:cubicBezTo>
                <a:cubicBezTo>
                  <a:pt x="56" y="119"/>
                  <a:pt x="56" y="119"/>
                  <a:pt x="56" y="119"/>
                </a:cubicBezTo>
                <a:cubicBezTo>
                  <a:pt x="63" y="119"/>
                  <a:pt x="63" y="119"/>
                  <a:pt x="63" y="119"/>
                </a:cubicBezTo>
                <a:lnTo>
                  <a:pt x="63" y="139"/>
                </a:lnTo>
                <a:close/>
                <a:moveTo>
                  <a:pt x="95" y="113"/>
                </a:moveTo>
                <a:cubicBezTo>
                  <a:pt x="20" y="113"/>
                  <a:pt x="20" y="113"/>
                  <a:pt x="20" y="113"/>
                </a:cubicBezTo>
                <a:cubicBezTo>
                  <a:pt x="20" y="79"/>
                  <a:pt x="20" y="79"/>
                  <a:pt x="20" y="79"/>
                </a:cubicBezTo>
                <a:cubicBezTo>
                  <a:pt x="95" y="79"/>
                  <a:pt x="95" y="79"/>
                  <a:pt x="95" y="79"/>
                </a:cubicBezTo>
                <a:cubicBezTo>
                  <a:pt x="112" y="96"/>
                  <a:pt x="112" y="96"/>
                  <a:pt x="112" y="96"/>
                </a:cubicBezTo>
                <a:lnTo>
                  <a:pt x="95" y="113"/>
                </a:lnTo>
                <a:close/>
              </a:path>
            </a:pathLst>
          </a:custGeom>
          <a:solidFill>
            <a:schemeClr val="bg1"/>
          </a:solidFill>
          <a:ln>
            <a:noFill/>
          </a:ln>
        </p:spPr>
        <p:txBody>
          <a:bodyPr/>
          <a:lstStyle/>
          <a:p>
            <a:endParaRPr lang="en-US"/>
          </a:p>
        </p:txBody>
      </p:sp>
      <p:sp>
        <p:nvSpPr>
          <p:cNvPr id="13" name="Freeform 76">
            <a:extLst>
              <a:ext uri="{FF2B5EF4-FFF2-40B4-BE49-F238E27FC236}">
                <a16:creationId xmlns:a16="http://schemas.microsoft.com/office/drawing/2014/main" id="{1177A56F-4DAD-87DC-FA21-5FB2232B82AA}"/>
              </a:ext>
            </a:extLst>
          </p:cNvPr>
          <p:cNvSpPr>
            <a:spLocks noEditPoints="1"/>
          </p:cNvSpPr>
          <p:nvPr/>
        </p:nvSpPr>
        <p:spPr bwMode="auto">
          <a:xfrm>
            <a:off x="1525155" y="5018207"/>
            <a:ext cx="319300" cy="351324"/>
          </a:xfrm>
          <a:custGeom>
            <a:avLst/>
            <a:gdLst>
              <a:gd name="T0" fmla="*/ 671463 w 133"/>
              <a:gd name="T1" fmla="*/ 862742 h 147"/>
              <a:gd name="T2" fmla="*/ 566294 w 133"/>
              <a:gd name="T3" fmla="*/ 757923 h 147"/>
              <a:gd name="T4" fmla="*/ 590563 w 133"/>
              <a:gd name="T5" fmla="*/ 596663 h 147"/>
              <a:gd name="T6" fmla="*/ 485395 w 133"/>
              <a:gd name="T7" fmla="*/ 701482 h 147"/>
              <a:gd name="T8" fmla="*/ 590563 w 133"/>
              <a:gd name="T9" fmla="*/ 596663 h 147"/>
              <a:gd name="T10" fmla="*/ 509664 w 133"/>
              <a:gd name="T11" fmla="*/ 862742 h 147"/>
              <a:gd name="T12" fmla="*/ 404495 w 133"/>
              <a:gd name="T13" fmla="*/ 757923 h 147"/>
              <a:gd name="T14" fmla="*/ 752362 w 133"/>
              <a:gd name="T15" fmla="*/ 596663 h 147"/>
              <a:gd name="T16" fmla="*/ 647193 w 133"/>
              <a:gd name="T17" fmla="*/ 701482 h 147"/>
              <a:gd name="T18" fmla="*/ 752362 w 133"/>
              <a:gd name="T19" fmla="*/ 596663 h 147"/>
              <a:gd name="T20" fmla="*/ 323596 w 133"/>
              <a:gd name="T21" fmla="*/ 217701 h 147"/>
              <a:gd name="T22" fmla="*/ 533934 w 133"/>
              <a:gd name="T23" fmla="*/ 0 h 147"/>
              <a:gd name="T24" fmla="*/ 323596 w 133"/>
              <a:gd name="T25" fmla="*/ 596663 h 147"/>
              <a:gd name="T26" fmla="*/ 428765 w 133"/>
              <a:gd name="T27" fmla="*/ 701482 h 147"/>
              <a:gd name="T28" fmla="*/ 728092 w 133"/>
              <a:gd name="T29" fmla="*/ 862742 h 147"/>
              <a:gd name="T30" fmla="*/ 833261 w 133"/>
              <a:gd name="T31" fmla="*/ 757923 h 147"/>
              <a:gd name="T32" fmla="*/ 728092 w 133"/>
              <a:gd name="T33" fmla="*/ 862742 h 147"/>
              <a:gd name="T34" fmla="*/ 161798 w 133"/>
              <a:gd name="T35" fmla="*/ 596663 h 147"/>
              <a:gd name="T36" fmla="*/ 266967 w 133"/>
              <a:gd name="T37" fmla="*/ 701482 h 147"/>
              <a:gd name="T38" fmla="*/ 970789 w 133"/>
              <a:gd name="T39" fmla="*/ 435402 h 147"/>
              <a:gd name="T40" fmla="*/ 0 w 133"/>
              <a:gd name="T41" fmla="*/ 540221 h 147"/>
              <a:gd name="T42" fmla="*/ 105169 w 133"/>
              <a:gd name="T43" fmla="*/ 1185262 h 147"/>
              <a:gd name="T44" fmla="*/ 1075958 w 133"/>
              <a:gd name="T45" fmla="*/ 1080443 h 147"/>
              <a:gd name="T46" fmla="*/ 970789 w 133"/>
              <a:gd name="T47" fmla="*/ 435402 h 147"/>
              <a:gd name="T48" fmla="*/ 970789 w 133"/>
              <a:gd name="T49" fmla="*/ 1136884 h 147"/>
              <a:gd name="T50" fmla="*/ 48539 w 133"/>
              <a:gd name="T51" fmla="*/ 1080443 h 147"/>
              <a:gd name="T52" fmla="*/ 105169 w 133"/>
              <a:gd name="T53" fmla="*/ 483780 h 147"/>
              <a:gd name="T54" fmla="*/ 1027419 w 133"/>
              <a:gd name="T55" fmla="*/ 540221 h 147"/>
              <a:gd name="T56" fmla="*/ 808991 w 133"/>
              <a:gd name="T57" fmla="*/ 701482 h 147"/>
              <a:gd name="T58" fmla="*/ 914160 w 133"/>
              <a:gd name="T59" fmla="*/ 596663 h 147"/>
              <a:gd name="T60" fmla="*/ 808991 w 133"/>
              <a:gd name="T61" fmla="*/ 701482 h 147"/>
              <a:gd name="T62" fmla="*/ 242697 w 133"/>
              <a:gd name="T63" fmla="*/ 757923 h 147"/>
              <a:gd name="T64" fmla="*/ 347866 w 133"/>
              <a:gd name="T65" fmla="*/ 862742 h 147"/>
              <a:gd name="T66" fmla="*/ 291237 w 133"/>
              <a:gd name="T67" fmla="*/ 1024002 h 147"/>
              <a:gd name="T68" fmla="*/ 784721 w 133"/>
              <a:gd name="T69" fmla="*/ 919183 h 147"/>
              <a:gd name="T70" fmla="*/ 291237 w 133"/>
              <a:gd name="T71" fmla="*/ 1024002 h 1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3" h="147">
                <a:moveTo>
                  <a:pt x="70" y="107"/>
                </a:moveTo>
                <a:cubicBezTo>
                  <a:pt x="83" y="107"/>
                  <a:pt x="83" y="107"/>
                  <a:pt x="83" y="107"/>
                </a:cubicBezTo>
                <a:cubicBezTo>
                  <a:pt x="83" y="94"/>
                  <a:pt x="83" y="94"/>
                  <a:pt x="83" y="94"/>
                </a:cubicBezTo>
                <a:cubicBezTo>
                  <a:pt x="70" y="94"/>
                  <a:pt x="70" y="94"/>
                  <a:pt x="70" y="94"/>
                </a:cubicBezTo>
                <a:lnTo>
                  <a:pt x="70" y="107"/>
                </a:lnTo>
                <a:close/>
                <a:moveTo>
                  <a:pt x="73" y="74"/>
                </a:moveTo>
                <a:cubicBezTo>
                  <a:pt x="60" y="74"/>
                  <a:pt x="60" y="74"/>
                  <a:pt x="60" y="74"/>
                </a:cubicBezTo>
                <a:cubicBezTo>
                  <a:pt x="60" y="87"/>
                  <a:pt x="60" y="87"/>
                  <a:pt x="60" y="87"/>
                </a:cubicBezTo>
                <a:cubicBezTo>
                  <a:pt x="73" y="87"/>
                  <a:pt x="73" y="87"/>
                  <a:pt x="73" y="87"/>
                </a:cubicBezTo>
                <a:lnTo>
                  <a:pt x="73" y="74"/>
                </a:lnTo>
                <a:close/>
                <a:moveTo>
                  <a:pt x="50" y="107"/>
                </a:moveTo>
                <a:cubicBezTo>
                  <a:pt x="63" y="107"/>
                  <a:pt x="63" y="107"/>
                  <a:pt x="63" y="107"/>
                </a:cubicBezTo>
                <a:cubicBezTo>
                  <a:pt x="63" y="94"/>
                  <a:pt x="63" y="94"/>
                  <a:pt x="63" y="94"/>
                </a:cubicBezTo>
                <a:cubicBezTo>
                  <a:pt x="50" y="94"/>
                  <a:pt x="50" y="94"/>
                  <a:pt x="50" y="94"/>
                </a:cubicBezTo>
                <a:lnTo>
                  <a:pt x="50" y="107"/>
                </a:lnTo>
                <a:close/>
                <a:moveTo>
                  <a:pt x="93" y="74"/>
                </a:moveTo>
                <a:cubicBezTo>
                  <a:pt x="80" y="74"/>
                  <a:pt x="80" y="74"/>
                  <a:pt x="80" y="74"/>
                </a:cubicBezTo>
                <a:cubicBezTo>
                  <a:pt x="80" y="87"/>
                  <a:pt x="80" y="87"/>
                  <a:pt x="80" y="87"/>
                </a:cubicBezTo>
                <a:cubicBezTo>
                  <a:pt x="93" y="87"/>
                  <a:pt x="93" y="87"/>
                  <a:pt x="93" y="87"/>
                </a:cubicBezTo>
                <a:lnTo>
                  <a:pt x="93" y="74"/>
                </a:lnTo>
                <a:close/>
                <a:moveTo>
                  <a:pt x="66" y="0"/>
                </a:moveTo>
                <a:cubicBezTo>
                  <a:pt x="40" y="27"/>
                  <a:pt x="40" y="27"/>
                  <a:pt x="40" y="27"/>
                </a:cubicBezTo>
                <a:cubicBezTo>
                  <a:pt x="93" y="27"/>
                  <a:pt x="93" y="27"/>
                  <a:pt x="93" y="27"/>
                </a:cubicBezTo>
                <a:lnTo>
                  <a:pt x="66" y="0"/>
                </a:lnTo>
                <a:close/>
                <a:moveTo>
                  <a:pt x="53" y="74"/>
                </a:moveTo>
                <a:cubicBezTo>
                  <a:pt x="40" y="74"/>
                  <a:pt x="40" y="74"/>
                  <a:pt x="40" y="74"/>
                </a:cubicBezTo>
                <a:cubicBezTo>
                  <a:pt x="40" y="87"/>
                  <a:pt x="40" y="87"/>
                  <a:pt x="40" y="87"/>
                </a:cubicBezTo>
                <a:cubicBezTo>
                  <a:pt x="53" y="87"/>
                  <a:pt x="53" y="87"/>
                  <a:pt x="53" y="87"/>
                </a:cubicBezTo>
                <a:lnTo>
                  <a:pt x="53" y="74"/>
                </a:lnTo>
                <a:close/>
                <a:moveTo>
                  <a:pt x="90" y="107"/>
                </a:moveTo>
                <a:cubicBezTo>
                  <a:pt x="103" y="107"/>
                  <a:pt x="103" y="107"/>
                  <a:pt x="103" y="107"/>
                </a:cubicBezTo>
                <a:cubicBezTo>
                  <a:pt x="103" y="94"/>
                  <a:pt x="103" y="94"/>
                  <a:pt x="103" y="94"/>
                </a:cubicBezTo>
                <a:cubicBezTo>
                  <a:pt x="90" y="94"/>
                  <a:pt x="90" y="94"/>
                  <a:pt x="90" y="94"/>
                </a:cubicBezTo>
                <a:lnTo>
                  <a:pt x="90" y="107"/>
                </a:lnTo>
                <a:close/>
                <a:moveTo>
                  <a:pt x="33" y="74"/>
                </a:moveTo>
                <a:cubicBezTo>
                  <a:pt x="20" y="74"/>
                  <a:pt x="20" y="74"/>
                  <a:pt x="20" y="74"/>
                </a:cubicBezTo>
                <a:cubicBezTo>
                  <a:pt x="20" y="87"/>
                  <a:pt x="20" y="87"/>
                  <a:pt x="20" y="87"/>
                </a:cubicBezTo>
                <a:cubicBezTo>
                  <a:pt x="33" y="87"/>
                  <a:pt x="33" y="87"/>
                  <a:pt x="33" y="87"/>
                </a:cubicBezTo>
                <a:lnTo>
                  <a:pt x="33" y="74"/>
                </a:lnTo>
                <a:close/>
                <a:moveTo>
                  <a:pt x="120" y="54"/>
                </a:moveTo>
                <a:cubicBezTo>
                  <a:pt x="13" y="54"/>
                  <a:pt x="13" y="54"/>
                  <a:pt x="13" y="54"/>
                </a:cubicBezTo>
                <a:cubicBezTo>
                  <a:pt x="6" y="54"/>
                  <a:pt x="0" y="60"/>
                  <a:pt x="0" y="67"/>
                </a:cubicBezTo>
                <a:cubicBezTo>
                  <a:pt x="0" y="134"/>
                  <a:pt x="0" y="134"/>
                  <a:pt x="0" y="134"/>
                </a:cubicBezTo>
                <a:cubicBezTo>
                  <a:pt x="0" y="141"/>
                  <a:pt x="6" y="147"/>
                  <a:pt x="13" y="147"/>
                </a:cubicBezTo>
                <a:cubicBezTo>
                  <a:pt x="120" y="147"/>
                  <a:pt x="120" y="147"/>
                  <a:pt x="120" y="147"/>
                </a:cubicBezTo>
                <a:cubicBezTo>
                  <a:pt x="127" y="147"/>
                  <a:pt x="133" y="141"/>
                  <a:pt x="133" y="134"/>
                </a:cubicBezTo>
                <a:cubicBezTo>
                  <a:pt x="133" y="67"/>
                  <a:pt x="133" y="67"/>
                  <a:pt x="133" y="67"/>
                </a:cubicBezTo>
                <a:cubicBezTo>
                  <a:pt x="133" y="60"/>
                  <a:pt x="127" y="54"/>
                  <a:pt x="120" y="54"/>
                </a:cubicBezTo>
                <a:close/>
                <a:moveTo>
                  <a:pt x="127" y="134"/>
                </a:moveTo>
                <a:cubicBezTo>
                  <a:pt x="127" y="138"/>
                  <a:pt x="124" y="141"/>
                  <a:pt x="120" y="141"/>
                </a:cubicBezTo>
                <a:cubicBezTo>
                  <a:pt x="13" y="141"/>
                  <a:pt x="13" y="141"/>
                  <a:pt x="13" y="141"/>
                </a:cubicBezTo>
                <a:cubicBezTo>
                  <a:pt x="9" y="141"/>
                  <a:pt x="6" y="138"/>
                  <a:pt x="6" y="134"/>
                </a:cubicBezTo>
                <a:cubicBezTo>
                  <a:pt x="6" y="67"/>
                  <a:pt x="6" y="67"/>
                  <a:pt x="6" y="67"/>
                </a:cubicBezTo>
                <a:cubicBezTo>
                  <a:pt x="6" y="63"/>
                  <a:pt x="9" y="60"/>
                  <a:pt x="13" y="60"/>
                </a:cubicBezTo>
                <a:cubicBezTo>
                  <a:pt x="120" y="60"/>
                  <a:pt x="120" y="60"/>
                  <a:pt x="120" y="60"/>
                </a:cubicBezTo>
                <a:cubicBezTo>
                  <a:pt x="124" y="60"/>
                  <a:pt x="127" y="63"/>
                  <a:pt x="127" y="67"/>
                </a:cubicBezTo>
                <a:lnTo>
                  <a:pt x="127" y="134"/>
                </a:lnTo>
                <a:close/>
                <a:moveTo>
                  <a:pt x="100" y="87"/>
                </a:moveTo>
                <a:cubicBezTo>
                  <a:pt x="113" y="87"/>
                  <a:pt x="113" y="87"/>
                  <a:pt x="113" y="87"/>
                </a:cubicBezTo>
                <a:cubicBezTo>
                  <a:pt x="113" y="74"/>
                  <a:pt x="113" y="74"/>
                  <a:pt x="113" y="74"/>
                </a:cubicBezTo>
                <a:cubicBezTo>
                  <a:pt x="100" y="74"/>
                  <a:pt x="100" y="74"/>
                  <a:pt x="100" y="74"/>
                </a:cubicBezTo>
                <a:lnTo>
                  <a:pt x="100" y="87"/>
                </a:lnTo>
                <a:close/>
                <a:moveTo>
                  <a:pt x="43" y="94"/>
                </a:moveTo>
                <a:cubicBezTo>
                  <a:pt x="30" y="94"/>
                  <a:pt x="30" y="94"/>
                  <a:pt x="30" y="94"/>
                </a:cubicBezTo>
                <a:cubicBezTo>
                  <a:pt x="30" y="107"/>
                  <a:pt x="30" y="107"/>
                  <a:pt x="30" y="107"/>
                </a:cubicBezTo>
                <a:cubicBezTo>
                  <a:pt x="43" y="107"/>
                  <a:pt x="43" y="107"/>
                  <a:pt x="43" y="107"/>
                </a:cubicBezTo>
                <a:lnTo>
                  <a:pt x="43" y="94"/>
                </a:lnTo>
                <a:close/>
                <a:moveTo>
                  <a:pt x="36" y="127"/>
                </a:moveTo>
                <a:cubicBezTo>
                  <a:pt x="97" y="127"/>
                  <a:pt x="97" y="127"/>
                  <a:pt x="97" y="127"/>
                </a:cubicBezTo>
                <a:cubicBezTo>
                  <a:pt x="97" y="114"/>
                  <a:pt x="97" y="114"/>
                  <a:pt x="97" y="114"/>
                </a:cubicBezTo>
                <a:cubicBezTo>
                  <a:pt x="36" y="114"/>
                  <a:pt x="36" y="114"/>
                  <a:pt x="36" y="114"/>
                </a:cubicBezTo>
                <a:lnTo>
                  <a:pt x="36" y="127"/>
                </a:lnTo>
                <a:close/>
              </a:path>
            </a:pathLst>
          </a:custGeom>
          <a:solidFill>
            <a:schemeClr val="bg1"/>
          </a:solidFill>
          <a:ln>
            <a:noFill/>
          </a:ln>
        </p:spPr>
        <p:txBody>
          <a:bodyPr/>
          <a:lstStyle/>
          <a:p>
            <a:endParaRPr lang="en-US"/>
          </a:p>
        </p:txBody>
      </p:sp>
      <p:sp>
        <p:nvSpPr>
          <p:cNvPr id="26" name="Shape">
            <a:extLst>
              <a:ext uri="{FF2B5EF4-FFF2-40B4-BE49-F238E27FC236}">
                <a16:creationId xmlns:a16="http://schemas.microsoft.com/office/drawing/2014/main" id="{3A663AB9-F354-6DED-456D-216E9A988A79}"/>
              </a:ext>
            </a:extLst>
          </p:cNvPr>
          <p:cNvSpPr/>
          <p:nvPr/>
        </p:nvSpPr>
        <p:spPr>
          <a:xfrm>
            <a:off x="8436787" y="3112525"/>
            <a:ext cx="319805" cy="35696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solidFill>
                <a:schemeClr val="tx1"/>
              </a:solidFill>
              <a:latin typeface="Arial" panose="020B0604020202020204" pitchFamily="34" charset="0"/>
              <a:cs typeface="Arial" panose="020B0604020202020204" pitchFamily="34" charset="0"/>
            </a:endParaRPr>
          </a:p>
        </p:txBody>
      </p:sp>
      <p:sp>
        <p:nvSpPr>
          <p:cNvPr id="27" name="Shape">
            <a:extLst>
              <a:ext uri="{FF2B5EF4-FFF2-40B4-BE49-F238E27FC236}">
                <a16:creationId xmlns:a16="http://schemas.microsoft.com/office/drawing/2014/main" id="{9385355A-58A9-E3B1-4334-B6D3BBFB1A3B}"/>
              </a:ext>
            </a:extLst>
          </p:cNvPr>
          <p:cNvSpPr/>
          <p:nvPr/>
        </p:nvSpPr>
        <p:spPr>
          <a:xfrm>
            <a:off x="8476749" y="5034053"/>
            <a:ext cx="231348" cy="319633"/>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solidFill>
                <a:schemeClr val="tx1"/>
              </a:solidFill>
              <a:latin typeface="Arial" panose="020B0604020202020204" pitchFamily="34" charset="0"/>
              <a:cs typeface="Arial" panose="020B0604020202020204" pitchFamily="34" charset="0"/>
            </a:endParaRPr>
          </a:p>
        </p:txBody>
      </p:sp>
      <p:sp>
        <p:nvSpPr>
          <p:cNvPr id="34" name="Star: 4 Points 33">
            <a:extLst>
              <a:ext uri="{FF2B5EF4-FFF2-40B4-BE49-F238E27FC236}">
                <a16:creationId xmlns:a16="http://schemas.microsoft.com/office/drawing/2014/main" id="{B7256772-48FE-44FE-F50D-8D22757F32AE}"/>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4 Points 34">
            <a:extLst>
              <a:ext uri="{FF2B5EF4-FFF2-40B4-BE49-F238E27FC236}">
                <a16:creationId xmlns:a16="http://schemas.microsoft.com/office/drawing/2014/main" id="{248783C0-C5C9-4B37-BBF1-4A8BFB71C393}"/>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a:extLst>
              <a:ext uri="{FF2B5EF4-FFF2-40B4-BE49-F238E27FC236}">
                <a16:creationId xmlns:a16="http://schemas.microsoft.com/office/drawing/2014/main" id="{85E409B4-A759-CE5A-D65D-CDEF763AE1C0}"/>
              </a:ext>
            </a:extLst>
          </p:cNvPr>
          <p:cNvSpPr txBox="1">
            <a:spLocks/>
          </p:cNvSpPr>
          <p:nvPr/>
        </p:nvSpPr>
        <p:spPr bwMode="auto">
          <a:xfrm>
            <a:off x="650487" y="554690"/>
            <a:ext cx="4040441" cy="914788"/>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spc="300" dirty="0">
                <a:solidFill>
                  <a:schemeClr val="tx1">
                    <a:lumMod val="75000"/>
                    <a:lumOff val="25000"/>
                  </a:schemeClr>
                </a:solidFill>
                <a:latin typeface="Lato" panose="020F0502020204030203" pitchFamily="34" charset="0"/>
              </a:rPr>
              <a:t>SOLUTION PROPOSÉE :</a:t>
            </a:r>
            <a:endParaRPr lang="en-US" sz="2000" b="1" spc="300" dirty="0">
              <a:solidFill>
                <a:schemeClr val="tx1">
                  <a:lumMod val="75000"/>
                  <a:lumOff val="25000"/>
                </a:schemeClr>
              </a:solidFill>
              <a:latin typeface="Lato" panose="020F0502020204030203" pitchFamily="34" charset="0"/>
            </a:endParaRPr>
          </a:p>
        </p:txBody>
      </p:sp>
      <p:sp>
        <p:nvSpPr>
          <p:cNvPr id="11" name="Rectangle 10">
            <a:extLst>
              <a:ext uri="{FF2B5EF4-FFF2-40B4-BE49-F238E27FC236}">
                <a16:creationId xmlns:a16="http://schemas.microsoft.com/office/drawing/2014/main" id="{9B6DE72C-6B1C-7EF0-2A4A-160150FFDCDC}"/>
              </a:ext>
            </a:extLst>
          </p:cNvPr>
          <p:cNvSpPr/>
          <p:nvPr/>
        </p:nvSpPr>
        <p:spPr>
          <a:xfrm>
            <a:off x="0" y="-84225"/>
            <a:ext cx="12192000" cy="6954253"/>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50FCB7-29A4-7AE6-2769-1D92D10C0BF8}"/>
              </a:ext>
            </a:extLst>
          </p:cNvPr>
          <p:cNvSpPr/>
          <p:nvPr/>
        </p:nvSpPr>
        <p:spPr>
          <a:xfrm>
            <a:off x="0" y="-84226"/>
            <a:ext cx="12192000" cy="6954253"/>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9" name="Espace réservé du contenu 3">
            <a:extLst>
              <a:ext uri="{FF2B5EF4-FFF2-40B4-BE49-F238E27FC236}">
                <a16:creationId xmlns:a16="http://schemas.microsoft.com/office/drawing/2014/main" id="{0301D12D-7283-B979-AF94-6E9471864BD0}"/>
              </a:ext>
            </a:extLst>
          </p:cNvPr>
          <p:cNvGraphicFramePr>
            <a:graphicFrameLocks/>
          </p:cNvGraphicFramePr>
          <p:nvPr>
            <p:extLst>
              <p:ext uri="{D42A27DB-BD31-4B8C-83A1-F6EECF244321}">
                <p14:modId xmlns:p14="http://schemas.microsoft.com/office/powerpoint/2010/main" val="1229726406"/>
              </p:ext>
            </p:extLst>
          </p:nvPr>
        </p:nvGraphicFramePr>
        <p:xfrm>
          <a:off x="1436913" y="929250"/>
          <a:ext cx="9713959" cy="4601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809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Graphic spid="19"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2A6DD85-0821-4030-BB41-064F0234D73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6" name="TextBox 5">
            <a:extLst>
              <a:ext uri="{FF2B5EF4-FFF2-40B4-BE49-F238E27FC236}">
                <a16:creationId xmlns:a16="http://schemas.microsoft.com/office/drawing/2014/main" id="{14D3921F-24AD-459A-B607-8BF36768CCE7}"/>
              </a:ext>
            </a:extLst>
          </p:cNvPr>
          <p:cNvSpPr txBox="1"/>
          <p:nvPr/>
        </p:nvSpPr>
        <p:spPr>
          <a:xfrm>
            <a:off x="4360518" y="1273097"/>
            <a:ext cx="10001478" cy="3785652"/>
          </a:xfrm>
          <a:custGeom>
            <a:avLst/>
            <a:gdLst>
              <a:gd name="connsiteX0" fmla="*/ 0 w 9486970"/>
              <a:gd name="connsiteY0" fmla="*/ 0 h 1754326"/>
              <a:gd name="connsiteX1" fmla="*/ 9486970 w 9486970"/>
              <a:gd name="connsiteY1" fmla="*/ 0 h 1754326"/>
              <a:gd name="connsiteX2" fmla="*/ 9486970 w 9486970"/>
              <a:gd name="connsiteY2" fmla="*/ 1754326 h 1754326"/>
              <a:gd name="connsiteX3" fmla="*/ 0 w 9486970"/>
              <a:gd name="connsiteY3" fmla="*/ 1754326 h 1754326"/>
              <a:gd name="connsiteX4" fmla="*/ 0 w 9486970"/>
              <a:gd name="connsiteY4" fmla="*/ 0 h 1754326"/>
              <a:gd name="connsiteX0" fmla="*/ 0 w 9486970"/>
              <a:gd name="connsiteY0" fmla="*/ 0 h 1767578"/>
              <a:gd name="connsiteX1" fmla="*/ 9486970 w 9486970"/>
              <a:gd name="connsiteY1" fmla="*/ 0 h 1767578"/>
              <a:gd name="connsiteX2" fmla="*/ 9473717 w 9486970"/>
              <a:gd name="connsiteY2" fmla="*/ 1767578 h 1767578"/>
              <a:gd name="connsiteX3" fmla="*/ 0 w 9486970"/>
              <a:gd name="connsiteY3" fmla="*/ 1754326 h 1767578"/>
              <a:gd name="connsiteX4" fmla="*/ 0 w 9486970"/>
              <a:gd name="connsiteY4" fmla="*/ 0 h 176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70" h="1767578">
                <a:moveTo>
                  <a:pt x="0" y="0"/>
                </a:moveTo>
                <a:lnTo>
                  <a:pt x="9486970" y="0"/>
                </a:lnTo>
                <a:lnTo>
                  <a:pt x="9473717" y="1767578"/>
                </a:lnTo>
                <a:lnTo>
                  <a:pt x="0" y="1754326"/>
                </a:lnTo>
                <a:lnTo>
                  <a:pt x="0" y="0"/>
                </a:lnTo>
                <a:close/>
              </a:path>
            </a:pathLst>
          </a:custGeom>
          <a:noFill/>
        </p:spPr>
        <p:txBody>
          <a:bodyPr wrap="square">
            <a:spAutoFit/>
          </a:bodyPr>
          <a:lstStyle/>
          <a:p>
            <a:endParaRPr lang="fr-FR" altLang="fr-FR" sz="6000" dirty="0">
              <a:solidFill>
                <a:schemeClr val="tx1">
                  <a:lumMod val="75000"/>
                  <a:lumOff val="25000"/>
                </a:schemeClr>
              </a:solidFill>
              <a:latin typeface="Aharoni" panose="02010803020104030203" pitchFamily="2" charset="-79"/>
              <a:cs typeface="Aharoni" panose="02010803020104030203" pitchFamily="2" charset="-79"/>
            </a:endParaRPr>
          </a:p>
          <a:p>
            <a:r>
              <a:rPr lang="fr-FR" altLang="fr-FR" sz="6000" dirty="0">
                <a:solidFill>
                  <a:schemeClr val="tx1">
                    <a:lumMod val="75000"/>
                    <a:lumOff val="25000"/>
                  </a:schemeClr>
                </a:solidFill>
                <a:latin typeface="Aharoni" panose="02010803020104030203" pitchFamily="2" charset="-79"/>
                <a:cs typeface="Aharoni" panose="02010803020104030203" pitchFamily="2" charset="-79"/>
              </a:rPr>
              <a:t>C O N D U I T E</a:t>
            </a:r>
          </a:p>
          <a:p>
            <a:r>
              <a:rPr lang="fr-FR" altLang="fr-FR" sz="6000" dirty="0">
                <a:solidFill>
                  <a:schemeClr val="tx1">
                    <a:lumMod val="75000"/>
                    <a:lumOff val="25000"/>
                  </a:schemeClr>
                </a:solidFill>
                <a:latin typeface="Aharoni" panose="02010803020104030203" pitchFamily="2" charset="-79"/>
                <a:cs typeface="Aharoni" panose="02010803020104030203" pitchFamily="2" charset="-79"/>
              </a:rPr>
              <a:t> D U </a:t>
            </a:r>
          </a:p>
          <a:p>
            <a:r>
              <a:rPr lang="fr-FR" altLang="fr-FR" sz="6000" dirty="0">
                <a:solidFill>
                  <a:schemeClr val="tx1">
                    <a:lumMod val="75000"/>
                    <a:lumOff val="25000"/>
                  </a:schemeClr>
                </a:solidFill>
                <a:latin typeface="Aharoni" panose="02010803020104030203" pitchFamily="2" charset="-79"/>
                <a:cs typeface="Aharoni" panose="02010803020104030203" pitchFamily="2" charset="-79"/>
              </a:rPr>
              <a:t>P R O J E T</a:t>
            </a:r>
          </a:p>
        </p:txBody>
      </p:sp>
      <p:sp>
        <p:nvSpPr>
          <p:cNvPr id="7" name="Google Shape;195;p19">
            <a:extLst>
              <a:ext uri="{FF2B5EF4-FFF2-40B4-BE49-F238E27FC236}">
                <a16:creationId xmlns:a16="http://schemas.microsoft.com/office/drawing/2014/main" id="{CAC65936-5146-762E-71B6-72F9FD1CC71E}"/>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6</a:t>
            </a:r>
          </a:p>
        </p:txBody>
      </p:sp>
      <p:sp>
        <p:nvSpPr>
          <p:cNvPr id="2" name="Star: 4 Points 1">
            <a:extLst>
              <a:ext uri="{FF2B5EF4-FFF2-40B4-BE49-F238E27FC236}">
                <a16:creationId xmlns:a16="http://schemas.microsoft.com/office/drawing/2014/main" id="{B977E2A8-A2FC-72AD-E958-EEC2CFF1DEA2}"/>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tar: 4 Points 2">
            <a:extLst>
              <a:ext uri="{FF2B5EF4-FFF2-40B4-BE49-F238E27FC236}">
                <a16:creationId xmlns:a16="http://schemas.microsoft.com/office/drawing/2014/main" id="{B7F7A76A-185E-4E86-9A51-676641B695AD}"/>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0A9243-61D3-E06A-DD42-D58B0210296B}"/>
              </a:ext>
            </a:extLst>
          </p:cNvPr>
          <p:cNvSpPr/>
          <p:nvPr/>
        </p:nvSpPr>
        <p:spPr>
          <a:xfrm>
            <a:off x="0" y="-84225"/>
            <a:ext cx="12192000" cy="6954253"/>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347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0B32FF0-0336-40A8-AF18-4D13979A668A}"/>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4" name="ZoneTexte 8">
            <a:extLst>
              <a:ext uri="{FF2B5EF4-FFF2-40B4-BE49-F238E27FC236}">
                <a16:creationId xmlns:a16="http://schemas.microsoft.com/office/drawing/2014/main" id="{803BB453-F6E8-4B47-B343-D9BB01F241A8}"/>
              </a:ext>
            </a:extLst>
          </p:cNvPr>
          <p:cNvSpPr txBox="1"/>
          <p:nvPr/>
        </p:nvSpPr>
        <p:spPr>
          <a:xfrm>
            <a:off x="7138175" y="1986906"/>
            <a:ext cx="1447072" cy="369332"/>
          </a:xfrm>
          <a:prstGeom prst="rect">
            <a:avLst/>
          </a:prstGeom>
          <a:noFill/>
        </p:spPr>
        <p:txBody>
          <a:bodyPr wrap="square" rtlCol="0">
            <a:spAutoFit/>
          </a:bodyPr>
          <a:lstStyle/>
          <a:p>
            <a:r>
              <a:rPr lang="fr-FR" dirty="0">
                <a:solidFill>
                  <a:schemeClr val="bg1"/>
                </a:solidFill>
                <a:latin typeface="Arial Black" panose="020B0A04020102020204" pitchFamily="34" charset="0"/>
              </a:rPr>
              <a:t>Langages</a:t>
            </a:r>
          </a:p>
        </p:txBody>
      </p:sp>
      <p:sp>
        <p:nvSpPr>
          <p:cNvPr id="33" name="Text Placeholder 2">
            <a:extLst>
              <a:ext uri="{FF2B5EF4-FFF2-40B4-BE49-F238E27FC236}">
                <a16:creationId xmlns:a16="http://schemas.microsoft.com/office/drawing/2014/main" id="{5BDD43A0-4D39-4E3D-BF94-D79821C339FB}"/>
              </a:ext>
            </a:extLst>
          </p:cNvPr>
          <p:cNvSpPr txBox="1">
            <a:spLocks/>
          </p:cNvSpPr>
          <p:nvPr/>
        </p:nvSpPr>
        <p:spPr bwMode="auto">
          <a:xfrm>
            <a:off x="874644" y="738809"/>
            <a:ext cx="4293704" cy="326512"/>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b="1" spc="300" dirty="0">
                <a:solidFill>
                  <a:schemeClr val="tx1">
                    <a:lumMod val="75000"/>
                    <a:lumOff val="25000"/>
                  </a:schemeClr>
                </a:solidFill>
                <a:latin typeface="Lato" panose="020F0502020204030203" pitchFamily="34" charset="0"/>
              </a:rPr>
              <a:t>CHOIX DE LA METHODOLOGIE </a:t>
            </a:r>
            <a:endParaRPr lang="fr-FR" altLang="fr-FR" sz="1600" b="1" spc="300" dirty="0">
              <a:solidFill>
                <a:schemeClr val="tx1">
                  <a:lumMod val="75000"/>
                  <a:lumOff val="25000"/>
                </a:schemeClr>
              </a:solidFill>
              <a:latin typeface="Lato" panose="020F0502020204030203" pitchFamily="34" charset="0"/>
            </a:endParaRPr>
          </a:p>
          <a:p>
            <a:pPr marL="0" indent="0">
              <a:buNone/>
            </a:pPr>
            <a:endParaRPr lang="en-US" sz="1600" b="1" spc="300" dirty="0">
              <a:solidFill>
                <a:schemeClr val="tx1">
                  <a:lumMod val="75000"/>
                  <a:lumOff val="25000"/>
                </a:schemeClr>
              </a:solidFill>
              <a:latin typeface="Lato" panose="020F0502020204030203" pitchFamily="34" charset="0"/>
            </a:endParaRPr>
          </a:p>
        </p:txBody>
      </p:sp>
      <p:sp>
        <p:nvSpPr>
          <p:cNvPr id="2" name="Google Shape;195;p19">
            <a:extLst>
              <a:ext uri="{FF2B5EF4-FFF2-40B4-BE49-F238E27FC236}">
                <a16:creationId xmlns:a16="http://schemas.microsoft.com/office/drawing/2014/main" id="{B5AF8606-91F7-7854-C5C1-B620AF99C666}"/>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9</a:t>
            </a:r>
          </a:p>
        </p:txBody>
      </p:sp>
      <p:sp>
        <p:nvSpPr>
          <p:cNvPr id="32" name="TextBox 31">
            <a:extLst>
              <a:ext uri="{FF2B5EF4-FFF2-40B4-BE49-F238E27FC236}">
                <a16:creationId xmlns:a16="http://schemas.microsoft.com/office/drawing/2014/main" id="{E56FC348-ABFE-49A9-9DE9-3C258AE0D6C0}"/>
              </a:ext>
            </a:extLst>
          </p:cNvPr>
          <p:cNvSpPr txBox="1"/>
          <p:nvPr/>
        </p:nvSpPr>
        <p:spPr>
          <a:xfrm>
            <a:off x="962299" y="1343813"/>
            <a:ext cx="10641496" cy="1286186"/>
          </a:xfrm>
          <a:prstGeom prst="rect">
            <a:avLst/>
          </a:prstGeom>
          <a:noFill/>
        </p:spPr>
        <p:txBody>
          <a:bodyPr wrap="square">
            <a:spAutoFit/>
          </a:bodyPr>
          <a:lstStyle/>
          <a:p>
            <a:pPr indent="236220">
              <a:lnSpc>
                <a:spcPct val="150000"/>
              </a:lnSpc>
              <a:spcAft>
                <a:spcPts val="800"/>
              </a:spcAft>
            </a:pPr>
            <a:r>
              <a:rPr lang="fr-FR" dirty="0">
                <a:solidFill>
                  <a:schemeClr val="tx1">
                    <a:lumMod val="75000"/>
                    <a:lumOff val="25000"/>
                  </a:schemeClr>
                </a:solidFill>
                <a:latin typeface="Century Gothic" panose="020B0502020202020204" pitchFamily="34" charset="0"/>
              </a:rPr>
              <a:t>Afin d'achever le projet dans les délais, ainsi que les différentes tâches exécutées pour aboutir aux objectifs finaux, nous avons choisi de mettre en œuvre la méthodologie agile Scrum.</a:t>
            </a:r>
            <a:endParaRPr lang="en-GB" dirty="0">
              <a:solidFill>
                <a:schemeClr val="tx1">
                  <a:lumMod val="75000"/>
                  <a:lumOff val="25000"/>
                </a:schemeClr>
              </a:solidFill>
              <a:latin typeface="Century Gothic" panose="020B0502020202020204" pitchFamily="34" charset="0"/>
            </a:endParaRPr>
          </a:p>
        </p:txBody>
      </p:sp>
      <p:sp>
        <p:nvSpPr>
          <p:cNvPr id="3" name="Star: 4 Points 2">
            <a:extLst>
              <a:ext uri="{FF2B5EF4-FFF2-40B4-BE49-F238E27FC236}">
                <a16:creationId xmlns:a16="http://schemas.microsoft.com/office/drawing/2014/main" id="{485B85E6-7096-0FDE-A663-7FE915BAB7AF}"/>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4 Points 3">
            <a:extLst>
              <a:ext uri="{FF2B5EF4-FFF2-40B4-BE49-F238E27FC236}">
                <a16:creationId xmlns:a16="http://schemas.microsoft.com/office/drawing/2014/main" id="{FAA87209-E2C0-84AF-68EF-9D64FBBA9177}"/>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chéma du processus Scrum">
            <a:extLst>
              <a:ext uri="{FF2B5EF4-FFF2-40B4-BE49-F238E27FC236}">
                <a16:creationId xmlns:a16="http://schemas.microsoft.com/office/drawing/2014/main" id="{6BC22D96-ABED-B9B4-E234-7D414DDB9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2500313"/>
            <a:ext cx="9379223" cy="3903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808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0B32FF0-0336-40A8-AF18-4D13979A668A}"/>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4" name="ZoneTexte 8">
            <a:extLst>
              <a:ext uri="{FF2B5EF4-FFF2-40B4-BE49-F238E27FC236}">
                <a16:creationId xmlns:a16="http://schemas.microsoft.com/office/drawing/2014/main" id="{803BB453-F6E8-4B47-B343-D9BB01F241A8}"/>
              </a:ext>
            </a:extLst>
          </p:cNvPr>
          <p:cNvSpPr txBox="1"/>
          <p:nvPr/>
        </p:nvSpPr>
        <p:spPr>
          <a:xfrm>
            <a:off x="7138175" y="1986906"/>
            <a:ext cx="1447072" cy="369332"/>
          </a:xfrm>
          <a:prstGeom prst="rect">
            <a:avLst/>
          </a:prstGeom>
          <a:noFill/>
        </p:spPr>
        <p:txBody>
          <a:bodyPr wrap="square" rtlCol="0">
            <a:spAutoFit/>
          </a:bodyPr>
          <a:lstStyle/>
          <a:p>
            <a:r>
              <a:rPr lang="fr-FR" dirty="0">
                <a:solidFill>
                  <a:schemeClr val="bg1"/>
                </a:solidFill>
                <a:latin typeface="Arial Black" panose="020B0A04020102020204" pitchFamily="34" charset="0"/>
              </a:rPr>
              <a:t>Langages</a:t>
            </a:r>
          </a:p>
        </p:txBody>
      </p:sp>
      <p:sp>
        <p:nvSpPr>
          <p:cNvPr id="33" name="Text Placeholder 2">
            <a:extLst>
              <a:ext uri="{FF2B5EF4-FFF2-40B4-BE49-F238E27FC236}">
                <a16:creationId xmlns:a16="http://schemas.microsoft.com/office/drawing/2014/main" id="{5BDD43A0-4D39-4E3D-BF94-D79821C339FB}"/>
              </a:ext>
            </a:extLst>
          </p:cNvPr>
          <p:cNvSpPr txBox="1">
            <a:spLocks/>
          </p:cNvSpPr>
          <p:nvPr/>
        </p:nvSpPr>
        <p:spPr bwMode="auto">
          <a:xfrm>
            <a:off x="874644" y="738809"/>
            <a:ext cx="4293704" cy="326512"/>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b="1" spc="300" dirty="0">
                <a:solidFill>
                  <a:schemeClr val="tx1">
                    <a:lumMod val="75000"/>
                    <a:lumOff val="25000"/>
                  </a:schemeClr>
                </a:solidFill>
                <a:latin typeface="Lato" panose="020F0502020204030203" pitchFamily="34" charset="0"/>
              </a:rPr>
              <a:t>PLANNING DU PROJET</a:t>
            </a:r>
            <a:r>
              <a:rPr lang="fr-FR" dirty="0">
                <a:solidFill>
                  <a:schemeClr val="tx1">
                    <a:lumMod val="75000"/>
                    <a:lumOff val="25000"/>
                  </a:schemeClr>
                </a:solidFill>
              </a:rPr>
              <a:t> </a:t>
            </a:r>
            <a:r>
              <a:rPr lang="fr-FR" sz="1600" b="1" spc="300" dirty="0">
                <a:solidFill>
                  <a:schemeClr val="tx1">
                    <a:lumMod val="75000"/>
                    <a:lumOff val="25000"/>
                  </a:schemeClr>
                </a:solidFill>
                <a:latin typeface="Lato" panose="020F0502020204030203" pitchFamily="34" charset="0"/>
              </a:rPr>
              <a:t> </a:t>
            </a:r>
            <a:endParaRPr lang="fr-FR" altLang="fr-FR" sz="1600" b="1" spc="300" dirty="0">
              <a:solidFill>
                <a:schemeClr val="tx1">
                  <a:lumMod val="75000"/>
                  <a:lumOff val="25000"/>
                </a:schemeClr>
              </a:solidFill>
              <a:latin typeface="Lato" panose="020F0502020204030203" pitchFamily="34" charset="0"/>
            </a:endParaRPr>
          </a:p>
          <a:p>
            <a:pPr marL="0" indent="0">
              <a:buNone/>
            </a:pPr>
            <a:endParaRPr lang="en-US" sz="1600" b="1" spc="300" dirty="0">
              <a:solidFill>
                <a:schemeClr val="tx1">
                  <a:lumMod val="75000"/>
                  <a:lumOff val="25000"/>
                </a:schemeClr>
              </a:solidFill>
              <a:latin typeface="Lato" panose="020F0502020204030203" pitchFamily="34" charset="0"/>
            </a:endParaRPr>
          </a:p>
        </p:txBody>
      </p:sp>
      <p:sp>
        <p:nvSpPr>
          <p:cNvPr id="32" name="TextBox 31">
            <a:extLst>
              <a:ext uri="{FF2B5EF4-FFF2-40B4-BE49-F238E27FC236}">
                <a16:creationId xmlns:a16="http://schemas.microsoft.com/office/drawing/2014/main" id="{E56FC348-ABFE-49A9-9DE9-3C258AE0D6C0}"/>
              </a:ext>
            </a:extLst>
          </p:cNvPr>
          <p:cNvSpPr txBox="1"/>
          <p:nvPr/>
        </p:nvSpPr>
        <p:spPr>
          <a:xfrm>
            <a:off x="929601" y="1131676"/>
            <a:ext cx="10641496" cy="455189"/>
          </a:xfrm>
          <a:prstGeom prst="rect">
            <a:avLst/>
          </a:prstGeom>
          <a:noFill/>
        </p:spPr>
        <p:txBody>
          <a:bodyPr wrap="square">
            <a:spAutoFit/>
          </a:bodyPr>
          <a:lstStyle/>
          <a:p>
            <a:pPr indent="236220">
              <a:lnSpc>
                <a:spcPct val="150000"/>
              </a:lnSpc>
              <a:spcAft>
                <a:spcPts val="800"/>
              </a:spcAft>
            </a:pPr>
            <a:r>
              <a:rPr lang="fr-FR" dirty="0">
                <a:solidFill>
                  <a:schemeClr val="tx1">
                    <a:lumMod val="75000"/>
                    <a:lumOff val="25000"/>
                  </a:schemeClr>
                </a:solidFill>
                <a:latin typeface="Century Gothic" panose="020B0502020202020204" pitchFamily="34" charset="0"/>
              </a:rPr>
              <a:t>Voici une répartition estimée du planning du projet :</a:t>
            </a:r>
            <a:endParaRPr lang="en-GB" dirty="0">
              <a:solidFill>
                <a:schemeClr val="tx1">
                  <a:lumMod val="75000"/>
                  <a:lumOff val="25000"/>
                </a:schemeClr>
              </a:solidFill>
              <a:latin typeface="Century Gothic" panose="020B0502020202020204" pitchFamily="34" charset="0"/>
            </a:endParaRPr>
          </a:p>
        </p:txBody>
      </p:sp>
      <p:sp>
        <p:nvSpPr>
          <p:cNvPr id="4" name="Google Shape;195;p19">
            <a:extLst>
              <a:ext uri="{FF2B5EF4-FFF2-40B4-BE49-F238E27FC236}">
                <a16:creationId xmlns:a16="http://schemas.microsoft.com/office/drawing/2014/main" id="{2DE7881D-6B4F-98A8-F48F-76C718F1AECE}"/>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8</a:t>
            </a:r>
          </a:p>
        </p:txBody>
      </p:sp>
      <p:sp>
        <p:nvSpPr>
          <p:cNvPr id="3" name="Star: 4 Points 2">
            <a:extLst>
              <a:ext uri="{FF2B5EF4-FFF2-40B4-BE49-F238E27FC236}">
                <a16:creationId xmlns:a16="http://schemas.microsoft.com/office/drawing/2014/main" id="{49EB3FF9-D2E2-4BC8-A1A8-AD9BD193CF24}"/>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6C64CB97-E8D1-1416-D11F-E85C1CB8950E}"/>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6A9600-B992-E4FF-9A2E-835BFF8EE7BB}"/>
              </a:ext>
            </a:extLst>
          </p:cNvPr>
          <p:cNvPicPr>
            <a:picLocks noChangeAspect="1"/>
          </p:cNvPicPr>
          <p:nvPr/>
        </p:nvPicPr>
        <p:blipFill>
          <a:blip r:embed="rId2"/>
          <a:stretch>
            <a:fillRect/>
          </a:stretch>
        </p:blipFill>
        <p:spPr>
          <a:xfrm>
            <a:off x="0" y="1873516"/>
            <a:ext cx="12192000" cy="3028288"/>
          </a:xfrm>
          <a:prstGeom prst="rect">
            <a:avLst/>
          </a:prstGeom>
        </p:spPr>
      </p:pic>
      <p:pic>
        <p:nvPicPr>
          <p:cNvPr id="2" name="image15.png">
            <a:extLst>
              <a:ext uri="{FF2B5EF4-FFF2-40B4-BE49-F238E27FC236}">
                <a16:creationId xmlns:a16="http://schemas.microsoft.com/office/drawing/2014/main" id="{4DA7197D-121B-63C7-40F2-8BB1731FEC98}"/>
              </a:ext>
            </a:extLst>
          </p:cNvPr>
          <p:cNvPicPr>
            <a:picLocks noChangeAspect="1"/>
          </p:cNvPicPr>
          <p:nvPr/>
        </p:nvPicPr>
        <p:blipFill>
          <a:blip r:embed="rId3"/>
          <a:srcRect/>
          <a:stretch/>
        </p:blipFill>
        <p:spPr>
          <a:xfrm>
            <a:off x="0" y="1136758"/>
            <a:ext cx="12191999" cy="5726324"/>
          </a:xfrm>
          <a:prstGeom prst="rect">
            <a:avLst/>
          </a:prstGeom>
        </p:spPr>
      </p:pic>
    </p:spTree>
    <p:extLst>
      <p:ext uri="{BB962C8B-B14F-4D97-AF65-F5344CB8AC3E}">
        <p14:creationId xmlns:p14="http://schemas.microsoft.com/office/powerpoint/2010/main" val="403931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0B32FF0-0336-40A8-AF18-4D13979A668A}"/>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4" name="ZoneTexte 8">
            <a:extLst>
              <a:ext uri="{FF2B5EF4-FFF2-40B4-BE49-F238E27FC236}">
                <a16:creationId xmlns:a16="http://schemas.microsoft.com/office/drawing/2014/main" id="{803BB453-F6E8-4B47-B343-D9BB01F241A8}"/>
              </a:ext>
            </a:extLst>
          </p:cNvPr>
          <p:cNvSpPr txBox="1"/>
          <p:nvPr/>
        </p:nvSpPr>
        <p:spPr>
          <a:xfrm>
            <a:off x="7138175" y="1986906"/>
            <a:ext cx="1447072" cy="369332"/>
          </a:xfrm>
          <a:prstGeom prst="rect">
            <a:avLst/>
          </a:prstGeom>
          <a:noFill/>
        </p:spPr>
        <p:txBody>
          <a:bodyPr wrap="square" rtlCol="0">
            <a:spAutoFit/>
          </a:bodyPr>
          <a:lstStyle/>
          <a:p>
            <a:r>
              <a:rPr lang="fr-FR" dirty="0">
                <a:solidFill>
                  <a:schemeClr val="bg1"/>
                </a:solidFill>
                <a:latin typeface="Arial Black" panose="020B0A04020102020204" pitchFamily="34" charset="0"/>
              </a:rPr>
              <a:t>Langages</a:t>
            </a:r>
          </a:p>
        </p:txBody>
      </p:sp>
      <p:sp>
        <p:nvSpPr>
          <p:cNvPr id="4" name="Google Shape;195;p19">
            <a:extLst>
              <a:ext uri="{FF2B5EF4-FFF2-40B4-BE49-F238E27FC236}">
                <a16:creationId xmlns:a16="http://schemas.microsoft.com/office/drawing/2014/main" id="{2DE7881D-6B4F-98A8-F48F-76C718F1AECE}"/>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8</a:t>
            </a:r>
          </a:p>
        </p:txBody>
      </p:sp>
      <p:sp>
        <p:nvSpPr>
          <p:cNvPr id="3" name="Star: 4 Points 2">
            <a:extLst>
              <a:ext uri="{FF2B5EF4-FFF2-40B4-BE49-F238E27FC236}">
                <a16:creationId xmlns:a16="http://schemas.microsoft.com/office/drawing/2014/main" id="{49EB3FF9-D2E2-4BC8-A1A8-AD9BD193CF24}"/>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6C64CB97-E8D1-1416-D11F-E85C1CB8950E}"/>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1DBB63C-D20B-8169-F78A-ADB450E07B81}"/>
              </a:ext>
            </a:extLst>
          </p:cNvPr>
          <p:cNvPicPr>
            <a:picLocks noChangeAspect="1"/>
          </p:cNvPicPr>
          <p:nvPr/>
        </p:nvPicPr>
        <p:blipFill>
          <a:blip r:embed="rId2"/>
          <a:stretch>
            <a:fillRect/>
          </a:stretch>
        </p:blipFill>
        <p:spPr>
          <a:xfrm>
            <a:off x="11430" y="11430"/>
            <a:ext cx="12192000" cy="6858000"/>
          </a:xfrm>
          <a:prstGeom prst="rect">
            <a:avLst/>
          </a:prstGeom>
        </p:spPr>
      </p:pic>
    </p:spTree>
    <p:extLst>
      <p:ext uri="{BB962C8B-B14F-4D97-AF65-F5344CB8AC3E}">
        <p14:creationId xmlns:p14="http://schemas.microsoft.com/office/powerpoint/2010/main" val="1874479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0B32FF0-0336-40A8-AF18-4D13979A668A}"/>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4" name="ZoneTexte 8">
            <a:extLst>
              <a:ext uri="{FF2B5EF4-FFF2-40B4-BE49-F238E27FC236}">
                <a16:creationId xmlns:a16="http://schemas.microsoft.com/office/drawing/2014/main" id="{803BB453-F6E8-4B47-B343-D9BB01F241A8}"/>
              </a:ext>
            </a:extLst>
          </p:cNvPr>
          <p:cNvSpPr txBox="1"/>
          <p:nvPr/>
        </p:nvSpPr>
        <p:spPr>
          <a:xfrm>
            <a:off x="7138175" y="1986906"/>
            <a:ext cx="1447072" cy="369332"/>
          </a:xfrm>
          <a:prstGeom prst="rect">
            <a:avLst/>
          </a:prstGeom>
          <a:noFill/>
        </p:spPr>
        <p:txBody>
          <a:bodyPr wrap="square" rtlCol="0">
            <a:spAutoFit/>
          </a:bodyPr>
          <a:lstStyle/>
          <a:p>
            <a:r>
              <a:rPr lang="fr-FR" dirty="0">
                <a:solidFill>
                  <a:schemeClr val="bg1"/>
                </a:solidFill>
                <a:latin typeface="Arial Black" panose="020B0A04020102020204" pitchFamily="34" charset="0"/>
              </a:rPr>
              <a:t>Langages</a:t>
            </a:r>
          </a:p>
        </p:txBody>
      </p:sp>
      <p:sp>
        <p:nvSpPr>
          <p:cNvPr id="4" name="Google Shape;195;p19">
            <a:extLst>
              <a:ext uri="{FF2B5EF4-FFF2-40B4-BE49-F238E27FC236}">
                <a16:creationId xmlns:a16="http://schemas.microsoft.com/office/drawing/2014/main" id="{2DE7881D-6B4F-98A8-F48F-76C718F1AECE}"/>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8</a:t>
            </a:r>
          </a:p>
        </p:txBody>
      </p:sp>
      <p:sp>
        <p:nvSpPr>
          <p:cNvPr id="3" name="Star: 4 Points 2">
            <a:extLst>
              <a:ext uri="{FF2B5EF4-FFF2-40B4-BE49-F238E27FC236}">
                <a16:creationId xmlns:a16="http://schemas.microsoft.com/office/drawing/2014/main" id="{49EB3FF9-D2E2-4BC8-A1A8-AD9BD193CF24}"/>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6C64CB97-E8D1-1416-D11F-E85C1CB8950E}"/>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235CB5-89B6-8076-8591-2CD4F1673C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896804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1C77803-DEA9-BD2B-E67B-4180819493D7}"/>
              </a:ext>
            </a:extLst>
          </p:cNvPr>
          <p:cNvSpPr txBox="1">
            <a:spLocks/>
          </p:cNvSpPr>
          <p:nvPr/>
        </p:nvSpPr>
        <p:spPr bwMode="auto">
          <a:xfrm>
            <a:off x="2547891" y="1923883"/>
            <a:ext cx="9217981" cy="1653817"/>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400" b="1" spc="300" dirty="0">
                <a:solidFill>
                  <a:schemeClr val="tx1">
                    <a:lumMod val="75000"/>
                    <a:lumOff val="25000"/>
                  </a:schemeClr>
                </a:solidFill>
                <a:latin typeface="Lato" panose="020F0502020204030203" pitchFamily="34" charset="0"/>
              </a:rPr>
              <a:t>L'ARCHITECTURE DE PROJET</a:t>
            </a:r>
            <a:endParaRPr lang="en-GB" sz="4400" b="1" spc="300" dirty="0">
              <a:solidFill>
                <a:schemeClr val="tx1">
                  <a:lumMod val="75000"/>
                  <a:lumOff val="25000"/>
                </a:schemeClr>
              </a:solidFill>
              <a:latin typeface="Lato" panose="020F0502020204030203" pitchFamily="34" charset="0"/>
            </a:endParaRPr>
          </a:p>
        </p:txBody>
      </p:sp>
      <p:sp>
        <p:nvSpPr>
          <p:cNvPr id="3" name="Google Shape;195;p19">
            <a:extLst>
              <a:ext uri="{FF2B5EF4-FFF2-40B4-BE49-F238E27FC236}">
                <a16:creationId xmlns:a16="http://schemas.microsoft.com/office/drawing/2014/main" id="{B990443B-7CB5-6B8E-C300-9F433F7074C3}"/>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12</a:t>
            </a:r>
          </a:p>
        </p:txBody>
      </p:sp>
      <p:sp>
        <p:nvSpPr>
          <p:cNvPr id="4" name="Star: 4 Points 3">
            <a:extLst>
              <a:ext uri="{FF2B5EF4-FFF2-40B4-BE49-F238E27FC236}">
                <a16:creationId xmlns:a16="http://schemas.microsoft.com/office/drawing/2014/main" id="{56D49C88-07C0-1AA6-1EC1-56166A094043}"/>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305F67A6-251A-EB6B-BC82-7987D40E96C8}"/>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8BBE98-0316-4F50-9D41-4311D321480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5" name="Text Placeholder 2">
            <a:extLst>
              <a:ext uri="{FF2B5EF4-FFF2-40B4-BE49-F238E27FC236}">
                <a16:creationId xmlns:a16="http://schemas.microsoft.com/office/drawing/2014/main" id="{B7118208-BE9F-4381-B1DB-EB2F15F2F355}"/>
              </a:ext>
            </a:extLst>
          </p:cNvPr>
          <p:cNvSpPr txBox="1">
            <a:spLocks/>
          </p:cNvSpPr>
          <p:nvPr/>
        </p:nvSpPr>
        <p:spPr bwMode="auto">
          <a:xfrm>
            <a:off x="7314979" y="375560"/>
            <a:ext cx="3894403"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600" b="1" spc="300" dirty="0">
                <a:solidFill>
                  <a:schemeClr val="tx1">
                    <a:lumMod val="75000"/>
                    <a:lumOff val="25000"/>
                  </a:schemeClr>
                </a:solidFill>
                <a:latin typeface="Lato" panose="020F0502020204030203" pitchFamily="34" charset="0"/>
              </a:rPr>
              <a:t>L'ARCHITECTURE DE PROJET</a:t>
            </a:r>
            <a:endParaRPr lang="en-GB" sz="1600" b="1" spc="300" dirty="0">
              <a:solidFill>
                <a:schemeClr val="tx1">
                  <a:lumMod val="75000"/>
                  <a:lumOff val="25000"/>
                </a:schemeClr>
              </a:solidFill>
              <a:latin typeface="Lato" panose="020F0502020204030203" pitchFamily="34" charset="0"/>
            </a:endParaRPr>
          </a:p>
          <a:p>
            <a:pPr marL="0" indent="0" algn="ctr">
              <a:buNone/>
            </a:pPr>
            <a:r>
              <a:rPr lang="fr-FR" sz="1600" b="1" spc="300" dirty="0">
                <a:solidFill>
                  <a:schemeClr val="tx1">
                    <a:lumMod val="75000"/>
                    <a:lumOff val="25000"/>
                  </a:schemeClr>
                </a:solidFill>
                <a:latin typeface="Lato" panose="020F0502020204030203" pitchFamily="34" charset="0"/>
              </a:rPr>
              <a:t> </a:t>
            </a:r>
          </a:p>
        </p:txBody>
      </p:sp>
      <p:sp>
        <p:nvSpPr>
          <p:cNvPr id="4" name="Google Shape;195;p19">
            <a:extLst>
              <a:ext uri="{FF2B5EF4-FFF2-40B4-BE49-F238E27FC236}">
                <a16:creationId xmlns:a16="http://schemas.microsoft.com/office/drawing/2014/main" id="{A14E76E5-30AE-597C-CDE9-A2F5EF8F1C09}"/>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13</a:t>
            </a:r>
          </a:p>
        </p:txBody>
      </p:sp>
      <p:sp>
        <p:nvSpPr>
          <p:cNvPr id="12" name="Text Placeholder 2">
            <a:extLst>
              <a:ext uri="{FF2B5EF4-FFF2-40B4-BE49-F238E27FC236}">
                <a16:creationId xmlns:a16="http://schemas.microsoft.com/office/drawing/2014/main" id="{D2ECB4B6-BE6B-D2C5-F6C0-DAA373E9E339}"/>
              </a:ext>
            </a:extLst>
          </p:cNvPr>
          <p:cNvSpPr txBox="1">
            <a:spLocks/>
          </p:cNvSpPr>
          <p:nvPr/>
        </p:nvSpPr>
        <p:spPr bwMode="auto">
          <a:xfrm>
            <a:off x="460841" y="220663"/>
            <a:ext cx="1650078"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b="1" spc="300" dirty="0">
                <a:solidFill>
                  <a:schemeClr val="tx1">
                    <a:lumMod val="75000"/>
                    <a:lumOff val="25000"/>
                  </a:schemeClr>
                </a:solidFill>
                <a:latin typeface="Lato" panose="020F0502020204030203" pitchFamily="34" charset="0"/>
              </a:rPr>
              <a:t>COUCHE 1</a:t>
            </a:r>
          </a:p>
        </p:txBody>
      </p:sp>
      <p:sp>
        <p:nvSpPr>
          <p:cNvPr id="13" name="Text Placeholder 2">
            <a:extLst>
              <a:ext uri="{FF2B5EF4-FFF2-40B4-BE49-F238E27FC236}">
                <a16:creationId xmlns:a16="http://schemas.microsoft.com/office/drawing/2014/main" id="{EF24813F-483D-1409-4045-7427EFB7A48B}"/>
              </a:ext>
            </a:extLst>
          </p:cNvPr>
          <p:cNvSpPr txBox="1">
            <a:spLocks/>
          </p:cNvSpPr>
          <p:nvPr/>
        </p:nvSpPr>
        <p:spPr bwMode="auto">
          <a:xfrm>
            <a:off x="-171754" y="2892655"/>
            <a:ext cx="1650078"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b="1" spc="300" dirty="0">
                <a:solidFill>
                  <a:schemeClr val="tx1">
                    <a:lumMod val="75000"/>
                    <a:lumOff val="25000"/>
                  </a:schemeClr>
                </a:solidFill>
                <a:latin typeface="Lato" panose="020F0502020204030203" pitchFamily="34" charset="0"/>
              </a:rPr>
              <a:t>COUCHE 2</a:t>
            </a:r>
          </a:p>
        </p:txBody>
      </p:sp>
      <p:sp>
        <p:nvSpPr>
          <p:cNvPr id="14" name="Text Placeholder 2">
            <a:extLst>
              <a:ext uri="{FF2B5EF4-FFF2-40B4-BE49-F238E27FC236}">
                <a16:creationId xmlns:a16="http://schemas.microsoft.com/office/drawing/2014/main" id="{03A40B0F-C2E0-C84C-40C8-8C809E99F2FF}"/>
              </a:ext>
            </a:extLst>
          </p:cNvPr>
          <p:cNvSpPr txBox="1">
            <a:spLocks/>
          </p:cNvSpPr>
          <p:nvPr/>
        </p:nvSpPr>
        <p:spPr bwMode="auto">
          <a:xfrm>
            <a:off x="10567199" y="1092517"/>
            <a:ext cx="1650078"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b="1" spc="300" dirty="0">
                <a:solidFill>
                  <a:schemeClr val="tx1">
                    <a:lumMod val="75000"/>
                    <a:lumOff val="25000"/>
                  </a:schemeClr>
                </a:solidFill>
                <a:latin typeface="Lato" panose="020F0502020204030203" pitchFamily="34" charset="0"/>
              </a:rPr>
              <a:t>COUCHE 3</a:t>
            </a:r>
          </a:p>
        </p:txBody>
      </p:sp>
      <p:sp>
        <p:nvSpPr>
          <p:cNvPr id="3" name="Star: 4 Points 2">
            <a:extLst>
              <a:ext uri="{FF2B5EF4-FFF2-40B4-BE49-F238E27FC236}">
                <a16:creationId xmlns:a16="http://schemas.microsoft.com/office/drawing/2014/main" id="{E42C0E31-8B82-7032-7661-B4831B101580}"/>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4 Points 6">
            <a:extLst>
              <a:ext uri="{FF2B5EF4-FFF2-40B4-BE49-F238E27FC236}">
                <a16:creationId xmlns:a16="http://schemas.microsoft.com/office/drawing/2014/main" id="{35217DD4-FD7F-6CD8-1078-4A95600382C0}"/>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a:extLst>
              <a:ext uri="{FF2B5EF4-FFF2-40B4-BE49-F238E27FC236}">
                <a16:creationId xmlns:a16="http://schemas.microsoft.com/office/drawing/2014/main" id="{F99F7135-060A-F6D9-85BC-351D43158DBE}"/>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2862" y="959738"/>
            <a:ext cx="8977486" cy="5265178"/>
          </a:xfrm>
          <a:prstGeom prst="rect">
            <a:avLst/>
          </a:prstGeom>
          <a:noFill/>
          <a:ln>
            <a:noFill/>
          </a:ln>
        </p:spPr>
      </p:pic>
      <p:sp>
        <p:nvSpPr>
          <p:cNvPr id="9" name="Freeform 12">
            <a:extLst>
              <a:ext uri="{FF2B5EF4-FFF2-40B4-BE49-F238E27FC236}">
                <a16:creationId xmlns:a16="http://schemas.microsoft.com/office/drawing/2014/main" id="{9E098E94-1804-ED32-F642-8D9CEE7D3BD5}"/>
              </a:ext>
            </a:extLst>
          </p:cNvPr>
          <p:cNvSpPr/>
          <p:nvPr/>
        </p:nvSpPr>
        <p:spPr>
          <a:xfrm rot="5400000" flipV="1">
            <a:off x="697236" y="3200405"/>
            <a:ext cx="1177288" cy="1337309"/>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54628 w 3254628"/>
              <a:gd name="connsiteY0" fmla="*/ 514927 h 514927"/>
              <a:gd name="connsiteX1" fmla="*/ 2472855 w 3254628"/>
              <a:gd name="connsiteY1" fmla="*/ 7951 h 514927"/>
              <a:gd name="connsiteX2" fmla="*/ 0 w 3254628"/>
              <a:gd name="connsiteY2" fmla="*/ 0 h 514927"/>
            </a:gdLst>
            <a:ahLst/>
            <a:cxnLst>
              <a:cxn ang="0">
                <a:pos x="connsiteX0" y="connsiteY0"/>
              </a:cxn>
              <a:cxn ang="0">
                <a:pos x="connsiteX1" y="connsiteY1"/>
              </a:cxn>
              <a:cxn ang="0">
                <a:pos x="connsiteX2" y="connsiteY2"/>
              </a:cxn>
            </a:cxnLst>
            <a:rect l="l" t="t" r="r" b="b"/>
            <a:pathLst>
              <a:path w="3254628" h="514927">
                <a:moveTo>
                  <a:pt x="3254628" y="514927"/>
                </a:moveTo>
                <a:lnTo>
                  <a:pt x="2472855" y="7951"/>
                </a:lnTo>
                <a:lnTo>
                  <a:pt x="0" y="0"/>
                </a:lnTo>
              </a:path>
            </a:pathLst>
          </a:custGeom>
          <a:ln w="25400">
            <a:solidFill>
              <a:schemeClr val="tx1">
                <a:lumMod val="75000"/>
                <a:lumOff val="25000"/>
              </a:schemeClr>
            </a:solidFill>
            <a:prstDash val="solid"/>
            <a:headEnd type="oval"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8" name="Freeform 12">
            <a:extLst>
              <a:ext uri="{FF2B5EF4-FFF2-40B4-BE49-F238E27FC236}">
                <a16:creationId xmlns:a16="http://schemas.microsoft.com/office/drawing/2014/main" id="{EC2B5F04-AB39-1811-010D-AE90AB59AA47}"/>
              </a:ext>
            </a:extLst>
          </p:cNvPr>
          <p:cNvSpPr/>
          <p:nvPr/>
        </p:nvSpPr>
        <p:spPr>
          <a:xfrm rot="5400000" flipV="1">
            <a:off x="276179" y="1549907"/>
            <a:ext cx="2680942" cy="675762"/>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54628 w 3254628"/>
              <a:gd name="connsiteY0" fmla="*/ 514927 h 514927"/>
              <a:gd name="connsiteX1" fmla="*/ 2472855 w 3254628"/>
              <a:gd name="connsiteY1" fmla="*/ 7951 h 514927"/>
              <a:gd name="connsiteX2" fmla="*/ 0 w 3254628"/>
              <a:gd name="connsiteY2" fmla="*/ 0 h 514927"/>
            </a:gdLst>
            <a:ahLst/>
            <a:cxnLst>
              <a:cxn ang="0">
                <a:pos x="connsiteX0" y="connsiteY0"/>
              </a:cxn>
              <a:cxn ang="0">
                <a:pos x="connsiteX1" y="connsiteY1"/>
              </a:cxn>
              <a:cxn ang="0">
                <a:pos x="connsiteX2" y="connsiteY2"/>
              </a:cxn>
            </a:cxnLst>
            <a:rect l="l" t="t" r="r" b="b"/>
            <a:pathLst>
              <a:path w="3254628" h="514927">
                <a:moveTo>
                  <a:pt x="3254628" y="514927"/>
                </a:moveTo>
                <a:lnTo>
                  <a:pt x="2472855" y="7951"/>
                </a:lnTo>
                <a:lnTo>
                  <a:pt x="0" y="0"/>
                </a:lnTo>
              </a:path>
            </a:pathLst>
          </a:custGeom>
          <a:ln w="25400">
            <a:solidFill>
              <a:schemeClr val="tx1">
                <a:lumMod val="75000"/>
                <a:lumOff val="25000"/>
              </a:schemeClr>
            </a:solidFill>
            <a:prstDash val="solid"/>
            <a:headEnd type="oval"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1" name="Freeform 12">
            <a:extLst>
              <a:ext uri="{FF2B5EF4-FFF2-40B4-BE49-F238E27FC236}">
                <a16:creationId xmlns:a16="http://schemas.microsoft.com/office/drawing/2014/main" id="{DA830522-C95E-CBED-E59F-B185FF6AAE89}"/>
              </a:ext>
            </a:extLst>
          </p:cNvPr>
          <p:cNvSpPr/>
          <p:nvPr/>
        </p:nvSpPr>
        <p:spPr>
          <a:xfrm rot="5400000">
            <a:off x="9342103" y="2886701"/>
            <a:ext cx="3512125" cy="683115"/>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54628 w 3254628"/>
              <a:gd name="connsiteY0" fmla="*/ 514927 h 514927"/>
              <a:gd name="connsiteX1" fmla="*/ 2472855 w 3254628"/>
              <a:gd name="connsiteY1" fmla="*/ 7951 h 514927"/>
              <a:gd name="connsiteX2" fmla="*/ 0 w 3254628"/>
              <a:gd name="connsiteY2" fmla="*/ 0 h 514927"/>
            </a:gdLst>
            <a:ahLst/>
            <a:cxnLst>
              <a:cxn ang="0">
                <a:pos x="connsiteX0" y="connsiteY0"/>
              </a:cxn>
              <a:cxn ang="0">
                <a:pos x="connsiteX1" y="connsiteY1"/>
              </a:cxn>
              <a:cxn ang="0">
                <a:pos x="connsiteX2" y="connsiteY2"/>
              </a:cxn>
            </a:cxnLst>
            <a:rect l="l" t="t" r="r" b="b"/>
            <a:pathLst>
              <a:path w="3254628" h="514927">
                <a:moveTo>
                  <a:pt x="3254628" y="514927"/>
                </a:moveTo>
                <a:lnTo>
                  <a:pt x="2472855" y="7951"/>
                </a:lnTo>
                <a:lnTo>
                  <a:pt x="0" y="0"/>
                </a:lnTo>
              </a:path>
            </a:pathLst>
          </a:custGeom>
          <a:ln w="25400">
            <a:solidFill>
              <a:schemeClr val="tx1">
                <a:lumMod val="75000"/>
                <a:lumOff val="25000"/>
              </a:schemeClr>
            </a:solidFill>
            <a:prstDash val="solid"/>
            <a:headEnd type="oval"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pic>
        <p:nvPicPr>
          <p:cNvPr id="18" name="Picture 17">
            <a:extLst>
              <a:ext uri="{FF2B5EF4-FFF2-40B4-BE49-F238E27FC236}">
                <a16:creationId xmlns:a16="http://schemas.microsoft.com/office/drawing/2014/main" id="{F46E47EC-7647-F7A3-0F16-9D83E12FAF21}"/>
              </a:ext>
            </a:extLst>
          </p:cNvPr>
          <p:cNvPicPr>
            <a:picLocks noChangeAspect="1"/>
          </p:cNvPicPr>
          <p:nvPr/>
        </p:nvPicPr>
        <p:blipFill>
          <a:blip r:embed="rId4"/>
          <a:stretch>
            <a:fillRect/>
          </a:stretch>
        </p:blipFill>
        <p:spPr>
          <a:xfrm>
            <a:off x="2999212" y="852160"/>
            <a:ext cx="532657" cy="610659"/>
          </a:xfrm>
          <a:prstGeom prst="rect">
            <a:avLst/>
          </a:prstGeom>
        </p:spPr>
      </p:pic>
    </p:spTree>
    <p:extLst>
      <p:ext uri="{BB962C8B-B14F-4D97-AF65-F5344CB8AC3E}">
        <p14:creationId xmlns:p14="http://schemas.microsoft.com/office/powerpoint/2010/main" val="44731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childTnLst>
                          </p:cTn>
                        </p:par>
                        <p:par>
                          <p:cTn id="26" fill="hold">
                            <p:stCondLst>
                              <p:cond delay="3000"/>
                            </p:stCondLst>
                            <p:childTnLst>
                              <p:par>
                                <p:cTn id="27" presetID="22" presetClass="entr" presetSubtype="4"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par>
                          <p:cTn id="30" fill="hold">
                            <p:stCondLst>
                              <p:cond delay="3500"/>
                            </p:stCondLst>
                            <p:childTnLst>
                              <p:par>
                                <p:cTn id="31" presetID="14" presetClass="entr" presetSubtype="1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randombar(horizontal)">
                                      <p:cBhvr>
                                        <p:cTn id="33" dur="500"/>
                                        <p:tgtEl>
                                          <p:spTgt spid="14"/>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9" grpId="0" animBg="1"/>
      <p:bldP spid="8"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2DF268-61E1-4B55-B6F7-0D793EA67CA8}"/>
              </a:ext>
            </a:extLst>
          </p:cNvPr>
          <p:cNvSpPr txBox="1">
            <a:spLocks/>
          </p:cNvSpPr>
          <p:nvPr/>
        </p:nvSpPr>
        <p:spPr>
          <a:xfrm>
            <a:off x="7947391" y="705036"/>
            <a:ext cx="2906140" cy="924981"/>
          </a:xfrm>
          <a:prstGeom prst="rect">
            <a:avLst/>
          </a:prstGeom>
          <a:noFill/>
        </p:spPr>
        <p:txBody>
          <a:bodyPr>
            <a:noAutofit/>
          </a:bodyPr>
          <a:lstStyle>
            <a:lvl1pPr algn="l" defTabSz="914400" rtl="0" eaLnBrk="1" latinLnBrk="0" hangingPunct="1">
              <a:lnSpc>
                <a:spcPct val="88000"/>
              </a:lnSpc>
              <a:spcBef>
                <a:spcPct val="0"/>
              </a:spcBef>
              <a:buNone/>
              <a:defRPr sz="3200" kern="0">
                <a:solidFill>
                  <a:schemeClr val="tx2"/>
                </a:solidFill>
                <a:latin typeface="+mj-lt"/>
                <a:ea typeface="+mj-ea"/>
                <a:cs typeface="+mj-cs"/>
              </a:defRPr>
            </a:lvl1pPr>
          </a:lstStyle>
          <a:p>
            <a:r>
              <a:rPr lang="en-US" sz="6600" dirty="0">
                <a:solidFill>
                  <a:schemeClr val="tx1">
                    <a:lumMod val="75000"/>
                    <a:lumOff val="25000"/>
                  </a:schemeClr>
                </a:solidFill>
                <a:latin typeface="Arial Black" panose="020B0A04020102020204" pitchFamily="34" charset="0"/>
              </a:rPr>
              <a:t>PLAN</a:t>
            </a:r>
          </a:p>
        </p:txBody>
      </p:sp>
      <p:sp>
        <p:nvSpPr>
          <p:cNvPr id="4" name="TextBox 3">
            <a:extLst>
              <a:ext uri="{FF2B5EF4-FFF2-40B4-BE49-F238E27FC236}">
                <a16:creationId xmlns:a16="http://schemas.microsoft.com/office/drawing/2014/main" id="{FA045C81-E112-4572-B293-38250B76D1E6}"/>
              </a:ext>
            </a:extLst>
          </p:cNvPr>
          <p:cNvSpPr txBox="1"/>
          <p:nvPr/>
        </p:nvSpPr>
        <p:spPr>
          <a:xfrm>
            <a:off x="2071485" y="2229206"/>
            <a:ext cx="8782046" cy="3570208"/>
          </a:xfrm>
          <a:prstGeom prst="rect">
            <a:avLst/>
          </a:prstGeom>
          <a:noFill/>
        </p:spPr>
        <p:txBody>
          <a:bodyPr wrap="square" rtlCol="0" anchor="t">
            <a:spAutoFit/>
          </a:bodyPr>
          <a:lstStyle/>
          <a:p>
            <a:r>
              <a:rPr lang="fr-FR" sz="1500" b="1" spc="300" dirty="0">
                <a:latin typeface="Lato" panose="020F0502020204030203" pitchFamily="34" charset="0"/>
                <a:sym typeface="Oswald"/>
              </a:rPr>
              <a:t>CONTEXTE GÉNÉRAL</a:t>
            </a:r>
            <a:endParaRPr lang="fr-FR" sz="1500" b="1" spc="300" dirty="0">
              <a:latin typeface="Lato" panose="020F0502020204030203" pitchFamily="34" charset="0"/>
            </a:endParaRPr>
          </a:p>
          <a:p>
            <a:pPr algn="l"/>
            <a:endParaRPr lang="fr-FR" sz="1500" b="1" spc="300" dirty="0">
              <a:latin typeface="Lato" panose="020F0502020204030203" pitchFamily="34" charset="0"/>
            </a:endParaRPr>
          </a:p>
          <a:p>
            <a:endParaRPr lang="fr-FR" sz="1500" b="1" spc="300" dirty="0">
              <a:latin typeface="Lato" panose="020F0502020204030203" pitchFamily="34" charset="0"/>
            </a:endParaRPr>
          </a:p>
          <a:p>
            <a:r>
              <a:rPr lang="fr-FR" altLang="fr-FR" sz="1500" b="1" spc="300" dirty="0">
                <a:latin typeface="Lato" panose="020F0502020204030203" pitchFamily="34" charset="0"/>
              </a:rPr>
              <a:t>CONDUITE DU PROJET</a:t>
            </a:r>
          </a:p>
          <a:p>
            <a:endParaRPr lang="fr-FR" sz="1500" b="1" spc="300" dirty="0">
              <a:latin typeface="Lato" panose="020F0502020204030203" pitchFamily="34" charset="0"/>
            </a:endParaRPr>
          </a:p>
          <a:p>
            <a:endParaRPr lang="fr-FR" sz="1500" b="1" spc="300" dirty="0">
              <a:latin typeface="Lato" panose="020F0502020204030203" pitchFamily="34" charset="0"/>
            </a:endParaRPr>
          </a:p>
          <a:p>
            <a:r>
              <a:rPr lang="fr-FR" sz="1500" b="1" spc="300" dirty="0">
                <a:latin typeface="Lato" panose="020F0502020204030203" pitchFamily="34" charset="0"/>
              </a:rPr>
              <a:t>ETUDE CONCEPTUELLE</a:t>
            </a:r>
            <a:endParaRPr lang="en-US" sz="1500" b="1" spc="300" dirty="0">
              <a:latin typeface="Lato" panose="020F0502020204030203" pitchFamily="34" charset="0"/>
            </a:endParaRPr>
          </a:p>
          <a:p>
            <a:endParaRPr lang="en-US" sz="1500" b="1" spc="300" dirty="0">
              <a:latin typeface="Lato" panose="020F0502020204030203" pitchFamily="34" charset="0"/>
            </a:endParaRPr>
          </a:p>
          <a:p>
            <a:endParaRPr lang="en-US" sz="1500" b="1" spc="300" dirty="0">
              <a:latin typeface="Lato" panose="020F0502020204030203" pitchFamily="34" charset="0"/>
            </a:endParaRPr>
          </a:p>
          <a:p>
            <a:r>
              <a:rPr lang="fr-FR" sz="1500" b="1" spc="300" dirty="0">
                <a:latin typeface="Lato" panose="020F0502020204030203" pitchFamily="34" charset="0"/>
              </a:rPr>
              <a:t>RÉALISATION</a:t>
            </a:r>
          </a:p>
          <a:p>
            <a:endParaRPr lang="en-US" sz="1500" b="1" spc="300" dirty="0">
              <a:latin typeface="Lato" panose="020F0502020204030203" pitchFamily="34" charset="0"/>
            </a:endParaRPr>
          </a:p>
          <a:p>
            <a:endParaRPr lang="en-US" sz="1500" b="1" spc="300" dirty="0">
              <a:latin typeface="Lato" panose="020F0502020204030203" pitchFamily="34" charset="0"/>
            </a:endParaRPr>
          </a:p>
          <a:p>
            <a:r>
              <a:rPr lang="en-US" sz="1500" b="1" spc="300" dirty="0">
                <a:latin typeface="Lato" panose="020F0502020204030203" pitchFamily="34" charset="0"/>
              </a:rPr>
              <a:t>CONCLUSION</a:t>
            </a:r>
          </a:p>
          <a:p>
            <a:endParaRPr lang="en-US" sz="1500" b="1" spc="300" dirty="0">
              <a:latin typeface="Lato" panose="020F0502020204030203" pitchFamily="34" charset="0"/>
            </a:endParaRPr>
          </a:p>
          <a:p>
            <a:endParaRPr lang="en-US" sz="1500" b="1" spc="300" dirty="0">
              <a:latin typeface="Lato" panose="020F0502020204030203" pitchFamily="34" charset="0"/>
            </a:endParaRPr>
          </a:p>
        </p:txBody>
      </p:sp>
      <p:sp>
        <p:nvSpPr>
          <p:cNvPr id="5" name="TextBox 4">
            <a:extLst>
              <a:ext uri="{FF2B5EF4-FFF2-40B4-BE49-F238E27FC236}">
                <a16:creationId xmlns:a16="http://schemas.microsoft.com/office/drawing/2014/main" id="{79BF5FA2-FC52-43DD-9515-E5EF8D264242}"/>
              </a:ext>
            </a:extLst>
          </p:cNvPr>
          <p:cNvSpPr txBox="1"/>
          <p:nvPr/>
        </p:nvSpPr>
        <p:spPr>
          <a:xfrm>
            <a:off x="1323360" y="2189450"/>
            <a:ext cx="1069311" cy="3118803"/>
          </a:xfrm>
          <a:prstGeom prst="rect">
            <a:avLst/>
          </a:prstGeom>
          <a:noFill/>
        </p:spPr>
        <p:txBody>
          <a:bodyPr wrap="square" rtlCol="0" anchor="t">
            <a:spAutoFit/>
          </a:bodyPr>
          <a:lstStyle/>
          <a:p>
            <a:pPr>
              <a:spcAft>
                <a:spcPts val="2900"/>
              </a:spcAft>
            </a:pPr>
            <a:r>
              <a:rPr lang="en-US" sz="2000" b="1" spc="300" dirty="0">
                <a:solidFill>
                  <a:schemeClr val="accent4">
                    <a:lumMod val="75000"/>
                  </a:schemeClr>
                </a:solidFill>
                <a:latin typeface="Lato" panose="020F0502020204030203" pitchFamily="34" charset="0"/>
              </a:rPr>
              <a:t>01.</a:t>
            </a:r>
          </a:p>
          <a:p>
            <a:pPr>
              <a:spcAft>
                <a:spcPts val="2900"/>
              </a:spcAft>
            </a:pPr>
            <a:r>
              <a:rPr lang="en-US" sz="2000" b="1" spc="300" dirty="0">
                <a:solidFill>
                  <a:schemeClr val="accent4">
                    <a:lumMod val="75000"/>
                  </a:schemeClr>
                </a:solidFill>
                <a:latin typeface="Lato" panose="020F0502020204030203" pitchFamily="34" charset="0"/>
              </a:rPr>
              <a:t>02.</a:t>
            </a:r>
          </a:p>
          <a:p>
            <a:pPr>
              <a:spcAft>
                <a:spcPts val="2900"/>
              </a:spcAft>
            </a:pPr>
            <a:r>
              <a:rPr lang="en-US" sz="2000" b="1" spc="300" dirty="0">
                <a:solidFill>
                  <a:schemeClr val="accent4">
                    <a:lumMod val="75000"/>
                  </a:schemeClr>
                </a:solidFill>
                <a:latin typeface="Lato" panose="020F0502020204030203" pitchFamily="34" charset="0"/>
              </a:rPr>
              <a:t>03.</a:t>
            </a:r>
          </a:p>
          <a:p>
            <a:pPr>
              <a:spcAft>
                <a:spcPts val="2900"/>
              </a:spcAft>
            </a:pPr>
            <a:r>
              <a:rPr lang="en-US" sz="2000" b="1" spc="300" dirty="0">
                <a:solidFill>
                  <a:schemeClr val="accent4">
                    <a:lumMod val="75000"/>
                  </a:schemeClr>
                </a:solidFill>
                <a:latin typeface="Lato" panose="020F0502020204030203" pitchFamily="34" charset="0"/>
              </a:rPr>
              <a:t>04.</a:t>
            </a:r>
          </a:p>
          <a:p>
            <a:pPr>
              <a:spcAft>
                <a:spcPts val="2900"/>
              </a:spcAft>
            </a:pPr>
            <a:r>
              <a:rPr lang="en-US" sz="2000" b="1" spc="300" dirty="0">
                <a:solidFill>
                  <a:schemeClr val="accent4">
                    <a:lumMod val="75000"/>
                  </a:schemeClr>
                </a:solidFill>
                <a:latin typeface="Lato" panose="020F0502020204030203" pitchFamily="34" charset="0"/>
              </a:rPr>
              <a:t>05.</a:t>
            </a:r>
          </a:p>
        </p:txBody>
      </p:sp>
      <p:sp>
        <p:nvSpPr>
          <p:cNvPr id="7" name="Rectangle: Rounded Corners 6">
            <a:extLst>
              <a:ext uri="{FF2B5EF4-FFF2-40B4-BE49-F238E27FC236}">
                <a16:creationId xmlns:a16="http://schemas.microsoft.com/office/drawing/2014/main" id="{E0B32FF0-0336-40A8-AF18-4D13979A668A}"/>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 name="Google Shape;195;p19">
            <a:extLst>
              <a:ext uri="{FF2B5EF4-FFF2-40B4-BE49-F238E27FC236}">
                <a16:creationId xmlns:a16="http://schemas.microsoft.com/office/drawing/2014/main" id="{18E002A6-9E66-680F-F72F-F2780BBFB3A4}"/>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a:t>
            </a:r>
          </a:p>
        </p:txBody>
      </p:sp>
      <p:sp>
        <p:nvSpPr>
          <p:cNvPr id="8" name="Star: 4 Points 7">
            <a:extLst>
              <a:ext uri="{FF2B5EF4-FFF2-40B4-BE49-F238E27FC236}">
                <a16:creationId xmlns:a16="http://schemas.microsoft.com/office/drawing/2014/main" id="{6B5A0BBB-C562-19F6-9E8C-BE32075EC1BB}"/>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4 Points 8">
            <a:extLst>
              <a:ext uri="{FF2B5EF4-FFF2-40B4-BE49-F238E27FC236}">
                <a16:creationId xmlns:a16="http://schemas.microsoft.com/office/drawing/2014/main" id="{F6FA9EA8-3206-D153-CF4F-72AC42602B35}"/>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586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1000"/>
                                        <p:tgtEl>
                                          <p:spTgt spid="4">
                                            <p:txEl>
                                              <p:pRg st="6" end="6"/>
                                            </p:txEl>
                                          </p:spTgt>
                                        </p:tgtEl>
                                      </p:cBhvr>
                                    </p:animEffect>
                                    <p:anim calcmode="lin" valueType="num">
                                      <p:cBhvr>
                                        <p:cTn id="2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9" end="9"/>
                                            </p:txEl>
                                          </p:spTgt>
                                        </p:tgtEl>
                                        <p:attrNameLst>
                                          <p:attrName>style.visibility</p:attrName>
                                        </p:attrNameLst>
                                      </p:cBhvr>
                                      <p:to>
                                        <p:strVal val="visible"/>
                                      </p:to>
                                    </p:set>
                                    <p:animEffect transition="in" filter="fade">
                                      <p:cBhvr>
                                        <p:cTn id="28" dur="1000"/>
                                        <p:tgtEl>
                                          <p:spTgt spid="4">
                                            <p:txEl>
                                              <p:pRg st="9" end="9"/>
                                            </p:txEl>
                                          </p:spTgt>
                                        </p:tgtEl>
                                      </p:cBhvr>
                                    </p:animEffect>
                                    <p:anim calcmode="lin" valueType="num">
                                      <p:cBhvr>
                                        <p:cTn id="2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animEffect transition="in" filter="fade">
                                      <p:cBhvr>
                                        <p:cTn id="35" dur="1000"/>
                                        <p:tgtEl>
                                          <p:spTgt spid="4">
                                            <p:txEl>
                                              <p:pRg st="12" end="12"/>
                                            </p:txEl>
                                          </p:spTgt>
                                        </p:tgtEl>
                                      </p:cBhvr>
                                    </p:animEffect>
                                    <p:anim calcmode="lin" valueType="num">
                                      <p:cBhvr>
                                        <p:cTn id="36"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8BBE98-0316-4F50-9D41-4311D321480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5" name="Text Placeholder 2">
            <a:extLst>
              <a:ext uri="{FF2B5EF4-FFF2-40B4-BE49-F238E27FC236}">
                <a16:creationId xmlns:a16="http://schemas.microsoft.com/office/drawing/2014/main" id="{B7118208-BE9F-4381-B1DB-EB2F15F2F355}"/>
              </a:ext>
            </a:extLst>
          </p:cNvPr>
          <p:cNvSpPr txBox="1">
            <a:spLocks/>
          </p:cNvSpPr>
          <p:nvPr/>
        </p:nvSpPr>
        <p:spPr bwMode="auto">
          <a:xfrm>
            <a:off x="7314979" y="375560"/>
            <a:ext cx="3894403"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600" b="1" spc="300" dirty="0">
                <a:solidFill>
                  <a:schemeClr val="tx1">
                    <a:lumMod val="75000"/>
                    <a:lumOff val="25000"/>
                  </a:schemeClr>
                </a:solidFill>
                <a:latin typeface="Lato" panose="020F0502020204030203" pitchFamily="34" charset="0"/>
              </a:rPr>
              <a:t>L'ARCHITECTURE DE PROJET</a:t>
            </a:r>
            <a:endParaRPr lang="en-GB" sz="1600" b="1" spc="300" dirty="0">
              <a:solidFill>
                <a:schemeClr val="tx1">
                  <a:lumMod val="75000"/>
                  <a:lumOff val="25000"/>
                </a:schemeClr>
              </a:solidFill>
              <a:latin typeface="Lato" panose="020F0502020204030203" pitchFamily="34" charset="0"/>
            </a:endParaRPr>
          </a:p>
          <a:p>
            <a:pPr marL="0" indent="0" algn="ctr">
              <a:buNone/>
            </a:pPr>
            <a:r>
              <a:rPr lang="fr-FR" sz="1600" b="1" spc="300" dirty="0">
                <a:solidFill>
                  <a:schemeClr val="tx1">
                    <a:lumMod val="75000"/>
                    <a:lumOff val="25000"/>
                  </a:schemeClr>
                </a:solidFill>
                <a:latin typeface="Lato" panose="020F0502020204030203" pitchFamily="34" charset="0"/>
              </a:rPr>
              <a:t> </a:t>
            </a:r>
          </a:p>
        </p:txBody>
      </p:sp>
      <p:sp>
        <p:nvSpPr>
          <p:cNvPr id="4" name="Google Shape;195;p19">
            <a:extLst>
              <a:ext uri="{FF2B5EF4-FFF2-40B4-BE49-F238E27FC236}">
                <a16:creationId xmlns:a16="http://schemas.microsoft.com/office/drawing/2014/main" id="{A14E76E5-30AE-597C-CDE9-A2F5EF8F1C09}"/>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13</a:t>
            </a:r>
          </a:p>
        </p:txBody>
      </p:sp>
      <p:sp>
        <p:nvSpPr>
          <p:cNvPr id="12" name="Text Placeholder 2">
            <a:extLst>
              <a:ext uri="{FF2B5EF4-FFF2-40B4-BE49-F238E27FC236}">
                <a16:creationId xmlns:a16="http://schemas.microsoft.com/office/drawing/2014/main" id="{D2ECB4B6-BE6B-D2C5-F6C0-DAA373E9E339}"/>
              </a:ext>
            </a:extLst>
          </p:cNvPr>
          <p:cNvSpPr txBox="1">
            <a:spLocks/>
          </p:cNvSpPr>
          <p:nvPr/>
        </p:nvSpPr>
        <p:spPr bwMode="auto">
          <a:xfrm>
            <a:off x="460841" y="220663"/>
            <a:ext cx="1650078"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b="1" spc="300" dirty="0">
                <a:solidFill>
                  <a:schemeClr val="tx1">
                    <a:lumMod val="75000"/>
                    <a:lumOff val="25000"/>
                  </a:schemeClr>
                </a:solidFill>
                <a:latin typeface="Lato" panose="020F0502020204030203" pitchFamily="34" charset="0"/>
              </a:rPr>
              <a:t>COUCHE 1</a:t>
            </a:r>
          </a:p>
        </p:txBody>
      </p:sp>
      <p:sp>
        <p:nvSpPr>
          <p:cNvPr id="13" name="Text Placeholder 2">
            <a:extLst>
              <a:ext uri="{FF2B5EF4-FFF2-40B4-BE49-F238E27FC236}">
                <a16:creationId xmlns:a16="http://schemas.microsoft.com/office/drawing/2014/main" id="{EF24813F-483D-1409-4045-7427EFB7A48B}"/>
              </a:ext>
            </a:extLst>
          </p:cNvPr>
          <p:cNvSpPr txBox="1">
            <a:spLocks/>
          </p:cNvSpPr>
          <p:nvPr/>
        </p:nvSpPr>
        <p:spPr bwMode="auto">
          <a:xfrm>
            <a:off x="-171754" y="2892655"/>
            <a:ext cx="1650078"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b="1" spc="300" dirty="0">
                <a:solidFill>
                  <a:schemeClr val="tx1">
                    <a:lumMod val="75000"/>
                    <a:lumOff val="25000"/>
                  </a:schemeClr>
                </a:solidFill>
                <a:latin typeface="Lato" panose="020F0502020204030203" pitchFamily="34" charset="0"/>
              </a:rPr>
              <a:t>COUCHE 2</a:t>
            </a:r>
          </a:p>
        </p:txBody>
      </p:sp>
      <p:sp>
        <p:nvSpPr>
          <p:cNvPr id="14" name="Text Placeholder 2">
            <a:extLst>
              <a:ext uri="{FF2B5EF4-FFF2-40B4-BE49-F238E27FC236}">
                <a16:creationId xmlns:a16="http://schemas.microsoft.com/office/drawing/2014/main" id="{03A40B0F-C2E0-C84C-40C8-8C809E99F2FF}"/>
              </a:ext>
            </a:extLst>
          </p:cNvPr>
          <p:cNvSpPr txBox="1">
            <a:spLocks/>
          </p:cNvSpPr>
          <p:nvPr/>
        </p:nvSpPr>
        <p:spPr bwMode="auto">
          <a:xfrm>
            <a:off x="10567199" y="1092517"/>
            <a:ext cx="1650078"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b="1" spc="300" dirty="0">
                <a:solidFill>
                  <a:schemeClr val="tx1">
                    <a:lumMod val="75000"/>
                    <a:lumOff val="25000"/>
                  </a:schemeClr>
                </a:solidFill>
                <a:latin typeface="Lato" panose="020F0502020204030203" pitchFamily="34" charset="0"/>
              </a:rPr>
              <a:t>COUCHE 3</a:t>
            </a:r>
          </a:p>
        </p:txBody>
      </p:sp>
      <p:sp>
        <p:nvSpPr>
          <p:cNvPr id="3" name="Star: 4 Points 2">
            <a:extLst>
              <a:ext uri="{FF2B5EF4-FFF2-40B4-BE49-F238E27FC236}">
                <a16:creationId xmlns:a16="http://schemas.microsoft.com/office/drawing/2014/main" id="{E42C0E31-8B82-7032-7661-B4831B101580}"/>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4 Points 6">
            <a:extLst>
              <a:ext uri="{FF2B5EF4-FFF2-40B4-BE49-F238E27FC236}">
                <a16:creationId xmlns:a16="http://schemas.microsoft.com/office/drawing/2014/main" id="{35217DD4-FD7F-6CD8-1078-4A95600382C0}"/>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2050ADC-BFAD-B2B5-AAD7-22CF0AD2F307}"/>
              </a:ext>
            </a:extLst>
          </p:cNvPr>
          <p:cNvPicPr>
            <a:picLocks noChangeAspect="1"/>
          </p:cNvPicPr>
          <p:nvPr/>
        </p:nvPicPr>
        <p:blipFill>
          <a:blip r:embed="rId3"/>
          <a:stretch>
            <a:fillRect/>
          </a:stretch>
        </p:blipFill>
        <p:spPr>
          <a:xfrm>
            <a:off x="777597" y="1545456"/>
            <a:ext cx="10203528" cy="4493895"/>
          </a:xfrm>
          <a:prstGeom prst="rect">
            <a:avLst/>
          </a:prstGeom>
        </p:spPr>
      </p:pic>
      <p:sp>
        <p:nvSpPr>
          <p:cNvPr id="8" name="Freeform 12">
            <a:extLst>
              <a:ext uri="{FF2B5EF4-FFF2-40B4-BE49-F238E27FC236}">
                <a16:creationId xmlns:a16="http://schemas.microsoft.com/office/drawing/2014/main" id="{EC2B5F04-AB39-1811-010D-AE90AB59AA47}"/>
              </a:ext>
            </a:extLst>
          </p:cNvPr>
          <p:cNvSpPr/>
          <p:nvPr/>
        </p:nvSpPr>
        <p:spPr>
          <a:xfrm rot="5400000" flipV="1">
            <a:off x="276179" y="1549907"/>
            <a:ext cx="2680942" cy="675762"/>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54628 w 3254628"/>
              <a:gd name="connsiteY0" fmla="*/ 514927 h 514927"/>
              <a:gd name="connsiteX1" fmla="*/ 2472855 w 3254628"/>
              <a:gd name="connsiteY1" fmla="*/ 7951 h 514927"/>
              <a:gd name="connsiteX2" fmla="*/ 0 w 3254628"/>
              <a:gd name="connsiteY2" fmla="*/ 0 h 514927"/>
            </a:gdLst>
            <a:ahLst/>
            <a:cxnLst>
              <a:cxn ang="0">
                <a:pos x="connsiteX0" y="connsiteY0"/>
              </a:cxn>
              <a:cxn ang="0">
                <a:pos x="connsiteX1" y="connsiteY1"/>
              </a:cxn>
              <a:cxn ang="0">
                <a:pos x="connsiteX2" y="connsiteY2"/>
              </a:cxn>
            </a:cxnLst>
            <a:rect l="l" t="t" r="r" b="b"/>
            <a:pathLst>
              <a:path w="3254628" h="514927">
                <a:moveTo>
                  <a:pt x="3254628" y="514927"/>
                </a:moveTo>
                <a:lnTo>
                  <a:pt x="2472855" y="7951"/>
                </a:lnTo>
                <a:lnTo>
                  <a:pt x="0" y="0"/>
                </a:lnTo>
              </a:path>
            </a:pathLst>
          </a:custGeom>
          <a:ln w="25400">
            <a:solidFill>
              <a:schemeClr val="tx1">
                <a:lumMod val="75000"/>
                <a:lumOff val="25000"/>
              </a:schemeClr>
            </a:solidFill>
            <a:prstDash val="solid"/>
            <a:headEnd type="oval"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9" name="Freeform 12">
            <a:extLst>
              <a:ext uri="{FF2B5EF4-FFF2-40B4-BE49-F238E27FC236}">
                <a16:creationId xmlns:a16="http://schemas.microsoft.com/office/drawing/2014/main" id="{9E098E94-1804-ED32-F642-8D9CEE7D3BD5}"/>
              </a:ext>
            </a:extLst>
          </p:cNvPr>
          <p:cNvSpPr/>
          <p:nvPr/>
        </p:nvSpPr>
        <p:spPr>
          <a:xfrm rot="5400000" flipV="1">
            <a:off x="697236" y="3200405"/>
            <a:ext cx="1177288" cy="1337309"/>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54628 w 3254628"/>
              <a:gd name="connsiteY0" fmla="*/ 514927 h 514927"/>
              <a:gd name="connsiteX1" fmla="*/ 2472855 w 3254628"/>
              <a:gd name="connsiteY1" fmla="*/ 7951 h 514927"/>
              <a:gd name="connsiteX2" fmla="*/ 0 w 3254628"/>
              <a:gd name="connsiteY2" fmla="*/ 0 h 514927"/>
            </a:gdLst>
            <a:ahLst/>
            <a:cxnLst>
              <a:cxn ang="0">
                <a:pos x="connsiteX0" y="connsiteY0"/>
              </a:cxn>
              <a:cxn ang="0">
                <a:pos x="connsiteX1" y="connsiteY1"/>
              </a:cxn>
              <a:cxn ang="0">
                <a:pos x="connsiteX2" y="connsiteY2"/>
              </a:cxn>
            </a:cxnLst>
            <a:rect l="l" t="t" r="r" b="b"/>
            <a:pathLst>
              <a:path w="3254628" h="514927">
                <a:moveTo>
                  <a:pt x="3254628" y="514927"/>
                </a:moveTo>
                <a:lnTo>
                  <a:pt x="2472855" y="7951"/>
                </a:lnTo>
                <a:lnTo>
                  <a:pt x="0" y="0"/>
                </a:lnTo>
              </a:path>
            </a:pathLst>
          </a:custGeom>
          <a:ln w="25400">
            <a:solidFill>
              <a:schemeClr val="tx1">
                <a:lumMod val="75000"/>
                <a:lumOff val="25000"/>
              </a:schemeClr>
            </a:solidFill>
            <a:prstDash val="solid"/>
            <a:headEnd type="oval"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1" name="Freeform 12">
            <a:extLst>
              <a:ext uri="{FF2B5EF4-FFF2-40B4-BE49-F238E27FC236}">
                <a16:creationId xmlns:a16="http://schemas.microsoft.com/office/drawing/2014/main" id="{DA830522-C95E-CBED-E59F-B185FF6AAE89}"/>
              </a:ext>
            </a:extLst>
          </p:cNvPr>
          <p:cNvSpPr/>
          <p:nvPr/>
        </p:nvSpPr>
        <p:spPr>
          <a:xfrm rot="5400000">
            <a:off x="9342103" y="2886701"/>
            <a:ext cx="3512125" cy="683115"/>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54628 w 3254628"/>
              <a:gd name="connsiteY0" fmla="*/ 514927 h 514927"/>
              <a:gd name="connsiteX1" fmla="*/ 2472855 w 3254628"/>
              <a:gd name="connsiteY1" fmla="*/ 7951 h 514927"/>
              <a:gd name="connsiteX2" fmla="*/ 0 w 3254628"/>
              <a:gd name="connsiteY2" fmla="*/ 0 h 514927"/>
            </a:gdLst>
            <a:ahLst/>
            <a:cxnLst>
              <a:cxn ang="0">
                <a:pos x="connsiteX0" y="connsiteY0"/>
              </a:cxn>
              <a:cxn ang="0">
                <a:pos x="connsiteX1" y="connsiteY1"/>
              </a:cxn>
              <a:cxn ang="0">
                <a:pos x="connsiteX2" y="connsiteY2"/>
              </a:cxn>
            </a:cxnLst>
            <a:rect l="l" t="t" r="r" b="b"/>
            <a:pathLst>
              <a:path w="3254628" h="514927">
                <a:moveTo>
                  <a:pt x="3254628" y="514927"/>
                </a:moveTo>
                <a:lnTo>
                  <a:pt x="2472855" y="7951"/>
                </a:lnTo>
                <a:lnTo>
                  <a:pt x="0" y="0"/>
                </a:lnTo>
              </a:path>
            </a:pathLst>
          </a:custGeom>
          <a:ln w="25400">
            <a:solidFill>
              <a:schemeClr val="tx1">
                <a:lumMod val="75000"/>
                <a:lumOff val="25000"/>
              </a:schemeClr>
            </a:solidFill>
            <a:prstDash val="solid"/>
            <a:headEnd type="oval"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65347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childTnLst>
                          </p:cTn>
                        </p:par>
                        <p:par>
                          <p:cTn id="26" fill="hold">
                            <p:stCondLst>
                              <p:cond delay="3000"/>
                            </p:stCondLst>
                            <p:childTnLst>
                              <p:par>
                                <p:cTn id="27" presetID="22" presetClass="entr" presetSubtype="4"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par>
                          <p:cTn id="30" fill="hold">
                            <p:stCondLst>
                              <p:cond delay="3500"/>
                            </p:stCondLst>
                            <p:childTnLst>
                              <p:par>
                                <p:cTn id="31" presetID="14" presetClass="entr" presetSubtype="1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randombar(horizontal)">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8"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2A6DD85-0821-4030-BB41-064F0234D73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6" name="TextBox 5">
            <a:extLst>
              <a:ext uri="{FF2B5EF4-FFF2-40B4-BE49-F238E27FC236}">
                <a16:creationId xmlns:a16="http://schemas.microsoft.com/office/drawing/2014/main" id="{14D3921F-24AD-459A-B607-8BF36768CCE7}"/>
              </a:ext>
            </a:extLst>
          </p:cNvPr>
          <p:cNvSpPr txBox="1"/>
          <p:nvPr/>
        </p:nvSpPr>
        <p:spPr>
          <a:xfrm>
            <a:off x="3400426" y="1472432"/>
            <a:ext cx="9189140" cy="1938992"/>
          </a:xfrm>
          <a:custGeom>
            <a:avLst/>
            <a:gdLst>
              <a:gd name="connsiteX0" fmla="*/ 0 w 9486970"/>
              <a:gd name="connsiteY0" fmla="*/ 0 h 1754326"/>
              <a:gd name="connsiteX1" fmla="*/ 9486970 w 9486970"/>
              <a:gd name="connsiteY1" fmla="*/ 0 h 1754326"/>
              <a:gd name="connsiteX2" fmla="*/ 9486970 w 9486970"/>
              <a:gd name="connsiteY2" fmla="*/ 1754326 h 1754326"/>
              <a:gd name="connsiteX3" fmla="*/ 0 w 9486970"/>
              <a:gd name="connsiteY3" fmla="*/ 1754326 h 1754326"/>
              <a:gd name="connsiteX4" fmla="*/ 0 w 9486970"/>
              <a:gd name="connsiteY4" fmla="*/ 0 h 1754326"/>
              <a:gd name="connsiteX0" fmla="*/ 0 w 9486970"/>
              <a:gd name="connsiteY0" fmla="*/ 0 h 1767578"/>
              <a:gd name="connsiteX1" fmla="*/ 9486970 w 9486970"/>
              <a:gd name="connsiteY1" fmla="*/ 0 h 1767578"/>
              <a:gd name="connsiteX2" fmla="*/ 9473717 w 9486970"/>
              <a:gd name="connsiteY2" fmla="*/ 1767578 h 1767578"/>
              <a:gd name="connsiteX3" fmla="*/ 0 w 9486970"/>
              <a:gd name="connsiteY3" fmla="*/ 1754326 h 1767578"/>
              <a:gd name="connsiteX4" fmla="*/ 0 w 9486970"/>
              <a:gd name="connsiteY4" fmla="*/ 0 h 176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70" h="1767578">
                <a:moveTo>
                  <a:pt x="0" y="0"/>
                </a:moveTo>
                <a:lnTo>
                  <a:pt x="9486970" y="0"/>
                </a:lnTo>
                <a:lnTo>
                  <a:pt x="9473717" y="1767578"/>
                </a:lnTo>
                <a:lnTo>
                  <a:pt x="0" y="1754326"/>
                </a:lnTo>
                <a:lnTo>
                  <a:pt x="0" y="0"/>
                </a:lnTo>
                <a:close/>
              </a:path>
            </a:pathLst>
          </a:custGeom>
          <a:noFill/>
        </p:spPr>
        <p:txBody>
          <a:bodyPr wrap="square">
            <a:spAutoFit/>
          </a:bodyPr>
          <a:lstStyle/>
          <a:p>
            <a:r>
              <a:rPr lang="fr-FR" sz="6000" b="1" spc="300" dirty="0">
                <a:latin typeface="Lato" panose="020F0502020204030203" pitchFamily="34" charset="0"/>
              </a:rPr>
              <a:t>E T U D E</a:t>
            </a:r>
          </a:p>
          <a:p>
            <a:r>
              <a:rPr lang="fr-FR" sz="6000" b="1" spc="300" dirty="0">
                <a:latin typeface="Lato" panose="020F0502020204030203" pitchFamily="34" charset="0"/>
              </a:rPr>
              <a:t>C O N C E P T U E L </a:t>
            </a:r>
            <a:r>
              <a:rPr lang="fr-FR" sz="6000" b="1" spc="300" dirty="0" err="1">
                <a:latin typeface="Lato" panose="020F0502020204030203" pitchFamily="34" charset="0"/>
              </a:rPr>
              <a:t>L</a:t>
            </a:r>
            <a:r>
              <a:rPr lang="fr-FR" sz="6000" b="1" spc="300" dirty="0">
                <a:latin typeface="Lato" panose="020F0502020204030203" pitchFamily="34" charset="0"/>
              </a:rPr>
              <a:t> E</a:t>
            </a:r>
            <a:endParaRPr lang="en-US" sz="6000" b="1" spc="300" dirty="0">
              <a:latin typeface="Lato" panose="020F0502020204030203" pitchFamily="34" charset="0"/>
            </a:endParaRPr>
          </a:p>
        </p:txBody>
      </p:sp>
      <p:sp>
        <p:nvSpPr>
          <p:cNvPr id="2" name="Google Shape;195;p19">
            <a:extLst>
              <a:ext uri="{FF2B5EF4-FFF2-40B4-BE49-F238E27FC236}">
                <a16:creationId xmlns:a16="http://schemas.microsoft.com/office/drawing/2014/main" id="{14C90A15-51E0-DFCA-1AF5-33B8720002EA}"/>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11</a:t>
            </a:r>
          </a:p>
        </p:txBody>
      </p:sp>
      <p:sp>
        <p:nvSpPr>
          <p:cNvPr id="3" name="Star: 4 Points 2">
            <a:extLst>
              <a:ext uri="{FF2B5EF4-FFF2-40B4-BE49-F238E27FC236}">
                <a16:creationId xmlns:a16="http://schemas.microsoft.com/office/drawing/2014/main" id="{38B5A588-761F-3A2F-13F5-7E39E3230249}"/>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11D3327E-7616-DCBB-EB3B-463D6952DA06}"/>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8072BD-36F8-3134-79B2-1F18D910EF49}"/>
              </a:ext>
            </a:extLst>
          </p:cNvPr>
          <p:cNvSpPr/>
          <p:nvPr/>
        </p:nvSpPr>
        <p:spPr>
          <a:xfrm>
            <a:off x="0" y="0"/>
            <a:ext cx="12192000" cy="6954253"/>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²</a:t>
            </a:r>
          </a:p>
        </p:txBody>
      </p:sp>
    </p:spTree>
    <p:extLst>
      <p:ext uri="{BB962C8B-B14F-4D97-AF65-F5344CB8AC3E}">
        <p14:creationId xmlns:p14="http://schemas.microsoft.com/office/powerpoint/2010/main" val="19165475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1C77803-DEA9-BD2B-E67B-4180819493D7}"/>
              </a:ext>
            </a:extLst>
          </p:cNvPr>
          <p:cNvSpPr txBox="1">
            <a:spLocks/>
          </p:cNvSpPr>
          <p:nvPr/>
        </p:nvSpPr>
        <p:spPr bwMode="auto">
          <a:xfrm>
            <a:off x="3888419" y="1808474"/>
            <a:ext cx="7877453" cy="1653817"/>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000" b="1" spc="300" dirty="0">
                <a:solidFill>
                  <a:schemeClr val="tx1">
                    <a:lumMod val="65000"/>
                    <a:lumOff val="35000"/>
                  </a:schemeClr>
                </a:solidFill>
                <a:latin typeface="Lato" panose="020F0502020204030203" pitchFamily="34" charset="0"/>
              </a:rPr>
              <a:t>DIAGRAMME 1</a:t>
            </a:r>
          </a:p>
          <a:p>
            <a:pPr marL="0" indent="0">
              <a:buNone/>
            </a:pPr>
            <a:r>
              <a:rPr lang="fr-FR" sz="4000" b="1" spc="300" dirty="0">
                <a:solidFill>
                  <a:schemeClr val="tx1">
                    <a:lumMod val="65000"/>
                    <a:lumOff val="35000"/>
                  </a:schemeClr>
                </a:solidFill>
                <a:latin typeface="Lato" panose="020F0502020204030203" pitchFamily="34" charset="0"/>
              </a:rPr>
              <a:t>	     CAS D’UTILISATION</a:t>
            </a:r>
          </a:p>
        </p:txBody>
      </p:sp>
      <p:sp>
        <p:nvSpPr>
          <p:cNvPr id="3" name="Google Shape;195;p19">
            <a:extLst>
              <a:ext uri="{FF2B5EF4-FFF2-40B4-BE49-F238E27FC236}">
                <a16:creationId xmlns:a16="http://schemas.microsoft.com/office/drawing/2014/main" id="{00F5A413-54E8-D6C5-F43A-0DEF76B44E63}"/>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14</a:t>
            </a:r>
          </a:p>
        </p:txBody>
      </p:sp>
      <p:sp>
        <p:nvSpPr>
          <p:cNvPr id="4" name="Star: 4 Points 3">
            <a:extLst>
              <a:ext uri="{FF2B5EF4-FFF2-40B4-BE49-F238E27FC236}">
                <a16:creationId xmlns:a16="http://schemas.microsoft.com/office/drawing/2014/main" id="{D42644F4-1FBF-D0F8-3CB8-0A78D79345E9}"/>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ABA7F717-5C00-11BF-729B-4038C7C30842}"/>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1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8BBE98-0316-4F50-9D41-4311D321480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3" name="Google Shape;195;p19">
            <a:extLst>
              <a:ext uri="{FF2B5EF4-FFF2-40B4-BE49-F238E27FC236}">
                <a16:creationId xmlns:a16="http://schemas.microsoft.com/office/drawing/2014/main" id="{3062C235-3A0B-3CB2-F35F-623B71072791}"/>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17</a:t>
            </a:r>
          </a:p>
        </p:txBody>
      </p:sp>
      <p:sp>
        <p:nvSpPr>
          <p:cNvPr id="5" name="Text Placeholder 2">
            <a:extLst>
              <a:ext uri="{FF2B5EF4-FFF2-40B4-BE49-F238E27FC236}">
                <a16:creationId xmlns:a16="http://schemas.microsoft.com/office/drawing/2014/main" id="{1A0221BF-F9AB-0A9F-8F7F-785877AA774C}"/>
              </a:ext>
            </a:extLst>
          </p:cNvPr>
          <p:cNvSpPr txBox="1">
            <a:spLocks/>
          </p:cNvSpPr>
          <p:nvPr/>
        </p:nvSpPr>
        <p:spPr bwMode="auto">
          <a:xfrm rot="16200000">
            <a:off x="-584818" y="3222790"/>
            <a:ext cx="2539014"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u="sng" spc="300" dirty="0">
                <a:solidFill>
                  <a:schemeClr val="tx1">
                    <a:lumMod val="75000"/>
                    <a:lumOff val="25000"/>
                  </a:schemeClr>
                </a:solidFill>
                <a:latin typeface="Lato" panose="020F0502020204030203" pitchFamily="34" charset="0"/>
              </a:rPr>
              <a:t>Diagramme de use cas</a:t>
            </a:r>
          </a:p>
        </p:txBody>
      </p:sp>
      <p:sp>
        <p:nvSpPr>
          <p:cNvPr id="7" name="Star: 4 Points 6">
            <a:extLst>
              <a:ext uri="{FF2B5EF4-FFF2-40B4-BE49-F238E27FC236}">
                <a16:creationId xmlns:a16="http://schemas.microsoft.com/office/drawing/2014/main" id="{117AC429-C89E-0B29-45CA-5A9B0A0A5165}"/>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7F822F95-ABFB-C253-8CDD-23F6B658892E}"/>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621FAE8-D486-E7F4-D308-25A98D22DD87}"/>
              </a:ext>
            </a:extLst>
          </p:cNvPr>
          <p:cNvPicPr>
            <a:picLocks noChangeAspect="1"/>
          </p:cNvPicPr>
          <p:nvPr/>
        </p:nvPicPr>
        <p:blipFill>
          <a:blip r:embed="rId3"/>
          <a:stretch>
            <a:fillRect/>
          </a:stretch>
        </p:blipFill>
        <p:spPr>
          <a:xfrm>
            <a:off x="1092201" y="0"/>
            <a:ext cx="10029088" cy="6858000"/>
          </a:xfrm>
          <a:prstGeom prst="rect">
            <a:avLst/>
          </a:prstGeom>
        </p:spPr>
      </p:pic>
    </p:spTree>
    <p:extLst>
      <p:ext uri="{BB962C8B-B14F-4D97-AF65-F5344CB8AC3E}">
        <p14:creationId xmlns:p14="http://schemas.microsoft.com/office/powerpoint/2010/main" val="199664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1C77803-DEA9-BD2B-E67B-4180819493D7}"/>
              </a:ext>
            </a:extLst>
          </p:cNvPr>
          <p:cNvSpPr txBox="1">
            <a:spLocks/>
          </p:cNvSpPr>
          <p:nvPr/>
        </p:nvSpPr>
        <p:spPr bwMode="auto">
          <a:xfrm>
            <a:off x="3888419" y="1808474"/>
            <a:ext cx="7877453" cy="1653817"/>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000" b="1" spc="300" dirty="0">
                <a:solidFill>
                  <a:schemeClr val="tx1">
                    <a:lumMod val="65000"/>
                    <a:lumOff val="35000"/>
                  </a:schemeClr>
                </a:solidFill>
                <a:latin typeface="Lato" panose="020F0502020204030203" pitchFamily="34" charset="0"/>
              </a:rPr>
              <a:t>DIAGRAMME 2</a:t>
            </a:r>
          </a:p>
          <a:p>
            <a:pPr marL="0" indent="0">
              <a:buNone/>
            </a:pPr>
            <a:r>
              <a:rPr lang="fr-FR" sz="4000" b="1" spc="300" dirty="0">
                <a:solidFill>
                  <a:schemeClr val="tx1">
                    <a:lumMod val="65000"/>
                    <a:lumOff val="35000"/>
                  </a:schemeClr>
                </a:solidFill>
                <a:latin typeface="Lato" panose="020F0502020204030203" pitchFamily="34" charset="0"/>
              </a:rPr>
              <a:t>	            SEQUENCE</a:t>
            </a:r>
          </a:p>
          <a:p>
            <a:pPr marL="0" indent="0">
              <a:buNone/>
            </a:pPr>
            <a:r>
              <a:rPr lang="fr-FR" sz="4000" b="1" spc="300" dirty="0">
                <a:solidFill>
                  <a:schemeClr val="tx1">
                    <a:lumMod val="65000"/>
                    <a:lumOff val="35000"/>
                  </a:schemeClr>
                </a:solidFill>
                <a:latin typeface="Lato" panose="020F0502020204030203" pitchFamily="34" charset="0"/>
              </a:rPr>
              <a:t>« AUTHENTIFICATION »</a:t>
            </a:r>
          </a:p>
        </p:txBody>
      </p:sp>
      <p:sp>
        <p:nvSpPr>
          <p:cNvPr id="3" name="Google Shape;195;p19">
            <a:extLst>
              <a:ext uri="{FF2B5EF4-FFF2-40B4-BE49-F238E27FC236}">
                <a16:creationId xmlns:a16="http://schemas.microsoft.com/office/drawing/2014/main" id="{00F5A413-54E8-D6C5-F43A-0DEF76B44E63}"/>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14</a:t>
            </a:r>
          </a:p>
        </p:txBody>
      </p:sp>
      <p:sp>
        <p:nvSpPr>
          <p:cNvPr id="4" name="Star: 4 Points 3">
            <a:extLst>
              <a:ext uri="{FF2B5EF4-FFF2-40B4-BE49-F238E27FC236}">
                <a16:creationId xmlns:a16="http://schemas.microsoft.com/office/drawing/2014/main" id="{D42644F4-1FBF-D0F8-3CB8-0A78D79345E9}"/>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ABA7F717-5C00-11BF-729B-4038C7C30842}"/>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25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8BBE98-0316-4F50-9D41-4311D321480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 name="Text Placeholder 2">
            <a:extLst>
              <a:ext uri="{FF2B5EF4-FFF2-40B4-BE49-F238E27FC236}">
                <a16:creationId xmlns:a16="http://schemas.microsoft.com/office/drawing/2014/main" id="{ACE0FAD9-F445-D61B-44FB-2C2C22E03061}"/>
              </a:ext>
            </a:extLst>
          </p:cNvPr>
          <p:cNvSpPr txBox="1">
            <a:spLocks/>
          </p:cNvSpPr>
          <p:nvPr/>
        </p:nvSpPr>
        <p:spPr bwMode="auto">
          <a:xfrm>
            <a:off x="6934383" y="342731"/>
            <a:ext cx="4062769"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FR" sz="1600" b="1" spc="300" dirty="0">
                <a:solidFill>
                  <a:schemeClr val="tx1">
                    <a:lumMod val="75000"/>
                    <a:lumOff val="25000"/>
                  </a:schemeClr>
                </a:solidFill>
                <a:latin typeface="Lato" panose="020F0502020204030203" pitchFamily="34" charset="0"/>
              </a:rPr>
              <a:t>– Se Connecter</a:t>
            </a:r>
          </a:p>
        </p:txBody>
      </p:sp>
      <p:sp>
        <p:nvSpPr>
          <p:cNvPr id="3" name="Google Shape;195;p19">
            <a:extLst>
              <a:ext uri="{FF2B5EF4-FFF2-40B4-BE49-F238E27FC236}">
                <a16:creationId xmlns:a16="http://schemas.microsoft.com/office/drawing/2014/main" id="{B36F866A-3447-FEA2-E56F-9902BC311B3C}"/>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19</a:t>
            </a:r>
          </a:p>
        </p:txBody>
      </p:sp>
      <p:sp>
        <p:nvSpPr>
          <p:cNvPr id="5" name="Text Placeholder 2">
            <a:extLst>
              <a:ext uri="{FF2B5EF4-FFF2-40B4-BE49-F238E27FC236}">
                <a16:creationId xmlns:a16="http://schemas.microsoft.com/office/drawing/2014/main" id="{580FFF51-B19E-98CF-D1EB-06FBB0B5E0AA}"/>
              </a:ext>
            </a:extLst>
          </p:cNvPr>
          <p:cNvSpPr txBox="1">
            <a:spLocks/>
          </p:cNvSpPr>
          <p:nvPr/>
        </p:nvSpPr>
        <p:spPr bwMode="auto">
          <a:xfrm rot="16200000">
            <a:off x="-766198" y="3222790"/>
            <a:ext cx="2707694"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u="sng" spc="300" dirty="0">
                <a:solidFill>
                  <a:schemeClr val="tx1">
                    <a:lumMod val="75000"/>
                    <a:lumOff val="25000"/>
                  </a:schemeClr>
                </a:solidFill>
                <a:latin typeface="Lato" panose="020F0502020204030203" pitchFamily="34" charset="0"/>
              </a:rPr>
              <a:t>Diagramme de séquence</a:t>
            </a:r>
          </a:p>
        </p:txBody>
      </p:sp>
      <p:sp>
        <p:nvSpPr>
          <p:cNvPr id="7" name="Star: 4 Points 6">
            <a:extLst>
              <a:ext uri="{FF2B5EF4-FFF2-40B4-BE49-F238E27FC236}">
                <a16:creationId xmlns:a16="http://schemas.microsoft.com/office/drawing/2014/main" id="{C5154676-9B45-40F1-9492-C6A3E14030FC}"/>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28F20AFB-0979-21BF-E0A4-0DEAD45B399D}"/>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5591B8-E9A2-936C-926C-46AD2220FF04}"/>
              </a:ext>
            </a:extLst>
          </p:cNvPr>
          <p:cNvPicPr>
            <a:picLocks noChangeAspect="1"/>
          </p:cNvPicPr>
          <p:nvPr/>
        </p:nvPicPr>
        <p:blipFill>
          <a:blip r:embed="rId3"/>
          <a:stretch>
            <a:fillRect/>
          </a:stretch>
        </p:blipFill>
        <p:spPr>
          <a:xfrm>
            <a:off x="2108200" y="0"/>
            <a:ext cx="6769100" cy="6857999"/>
          </a:xfrm>
          <a:prstGeom prst="rect">
            <a:avLst/>
          </a:prstGeom>
        </p:spPr>
      </p:pic>
    </p:spTree>
    <p:extLst>
      <p:ext uri="{BB962C8B-B14F-4D97-AF65-F5344CB8AC3E}">
        <p14:creationId xmlns:p14="http://schemas.microsoft.com/office/powerpoint/2010/main" val="386414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1C77803-DEA9-BD2B-E67B-4180819493D7}"/>
              </a:ext>
            </a:extLst>
          </p:cNvPr>
          <p:cNvSpPr txBox="1">
            <a:spLocks/>
          </p:cNvSpPr>
          <p:nvPr/>
        </p:nvSpPr>
        <p:spPr bwMode="auto">
          <a:xfrm>
            <a:off x="3888419" y="1808474"/>
            <a:ext cx="7877453" cy="1653817"/>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000" b="1" spc="300" dirty="0">
                <a:solidFill>
                  <a:schemeClr val="tx1">
                    <a:lumMod val="65000"/>
                    <a:lumOff val="35000"/>
                  </a:schemeClr>
                </a:solidFill>
                <a:latin typeface="Lato" panose="020F0502020204030203" pitchFamily="34" charset="0"/>
              </a:rPr>
              <a:t>DIAGRAMME 3</a:t>
            </a:r>
          </a:p>
          <a:p>
            <a:pPr marL="0" indent="0">
              <a:buNone/>
            </a:pPr>
            <a:r>
              <a:rPr lang="fr-FR" sz="4000" b="1" spc="300" dirty="0">
                <a:solidFill>
                  <a:schemeClr val="tx1">
                    <a:lumMod val="65000"/>
                    <a:lumOff val="35000"/>
                  </a:schemeClr>
                </a:solidFill>
                <a:latin typeface="Lato" panose="020F0502020204030203" pitchFamily="34" charset="0"/>
              </a:rPr>
              <a:t>	            SEQUENCE</a:t>
            </a:r>
          </a:p>
          <a:p>
            <a:pPr marL="0" indent="0">
              <a:buNone/>
            </a:pPr>
            <a:r>
              <a:rPr lang="fr-FR" sz="4000" b="1" spc="300" dirty="0">
                <a:solidFill>
                  <a:schemeClr val="tx1">
                    <a:lumMod val="65000"/>
                    <a:lumOff val="35000"/>
                  </a:schemeClr>
                </a:solidFill>
                <a:latin typeface="Lato" panose="020F0502020204030203" pitchFamily="34" charset="0"/>
              </a:rPr>
              <a:t>      « AJOUTE »</a:t>
            </a:r>
          </a:p>
        </p:txBody>
      </p:sp>
      <p:sp>
        <p:nvSpPr>
          <p:cNvPr id="3" name="Google Shape;195;p19">
            <a:extLst>
              <a:ext uri="{FF2B5EF4-FFF2-40B4-BE49-F238E27FC236}">
                <a16:creationId xmlns:a16="http://schemas.microsoft.com/office/drawing/2014/main" id="{00F5A413-54E8-D6C5-F43A-0DEF76B44E63}"/>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14</a:t>
            </a:r>
          </a:p>
        </p:txBody>
      </p:sp>
      <p:sp>
        <p:nvSpPr>
          <p:cNvPr id="4" name="Star: 4 Points 3">
            <a:extLst>
              <a:ext uri="{FF2B5EF4-FFF2-40B4-BE49-F238E27FC236}">
                <a16:creationId xmlns:a16="http://schemas.microsoft.com/office/drawing/2014/main" id="{D42644F4-1FBF-D0F8-3CB8-0A78D79345E9}"/>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ABA7F717-5C00-11BF-729B-4038C7C30842}"/>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39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8BBE98-0316-4F50-9D41-4311D321480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 name="Text Placeholder 2">
            <a:extLst>
              <a:ext uri="{FF2B5EF4-FFF2-40B4-BE49-F238E27FC236}">
                <a16:creationId xmlns:a16="http://schemas.microsoft.com/office/drawing/2014/main" id="{ACE0FAD9-F445-D61B-44FB-2C2C22E03061}"/>
              </a:ext>
            </a:extLst>
          </p:cNvPr>
          <p:cNvSpPr txBox="1">
            <a:spLocks/>
          </p:cNvSpPr>
          <p:nvPr/>
        </p:nvSpPr>
        <p:spPr bwMode="auto">
          <a:xfrm>
            <a:off x="6934383" y="342731"/>
            <a:ext cx="4062769"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FR" sz="1600" b="1" spc="300" dirty="0">
                <a:solidFill>
                  <a:schemeClr val="tx1">
                    <a:lumMod val="75000"/>
                    <a:lumOff val="25000"/>
                  </a:schemeClr>
                </a:solidFill>
                <a:latin typeface="Lato" panose="020F0502020204030203" pitchFamily="34" charset="0"/>
              </a:rPr>
              <a:t>– Ajoute</a:t>
            </a:r>
          </a:p>
        </p:txBody>
      </p:sp>
      <p:sp>
        <p:nvSpPr>
          <p:cNvPr id="3" name="Google Shape;195;p19">
            <a:extLst>
              <a:ext uri="{FF2B5EF4-FFF2-40B4-BE49-F238E27FC236}">
                <a16:creationId xmlns:a16="http://schemas.microsoft.com/office/drawing/2014/main" id="{B36F866A-3447-FEA2-E56F-9902BC311B3C}"/>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19</a:t>
            </a:r>
          </a:p>
        </p:txBody>
      </p:sp>
      <p:sp>
        <p:nvSpPr>
          <p:cNvPr id="5" name="Text Placeholder 2">
            <a:extLst>
              <a:ext uri="{FF2B5EF4-FFF2-40B4-BE49-F238E27FC236}">
                <a16:creationId xmlns:a16="http://schemas.microsoft.com/office/drawing/2014/main" id="{580FFF51-B19E-98CF-D1EB-06FBB0B5E0AA}"/>
              </a:ext>
            </a:extLst>
          </p:cNvPr>
          <p:cNvSpPr txBox="1">
            <a:spLocks/>
          </p:cNvSpPr>
          <p:nvPr/>
        </p:nvSpPr>
        <p:spPr bwMode="auto">
          <a:xfrm rot="16200000">
            <a:off x="-766198" y="3222790"/>
            <a:ext cx="2707694"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u="sng" spc="300" dirty="0">
                <a:solidFill>
                  <a:schemeClr val="tx1">
                    <a:lumMod val="75000"/>
                    <a:lumOff val="25000"/>
                  </a:schemeClr>
                </a:solidFill>
                <a:latin typeface="Lato" panose="020F0502020204030203" pitchFamily="34" charset="0"/>
              </a:rPr>
              <a:t>Diagramme de séquence</a:t>
            </a:r>
          </a:p>
        </p:txBody>
      </p:sp>
      <p:sp>
        <p:nvSpPr>
          <p:cNvPr id="7" name="Star: 4 Points 6">
            <a:extLst>
              <a:ext uri="{FF2B5EF4-FFF2-40B4-BE49-F238E27FC236}">
                <a16:creationId xmlns:a16="http://schemas.microsoft.com/office/drawing/2014/main" id="{C5154676-9B45-40F1-9492-C6A3E14030FC}"/>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28F20AFB-0979-21BF-E0A4-0DEAD45B399D}"/>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0A5D671-53DC-040C-1ED6-B679E61E1A9A}"/>
              </a:ext>
            </a:extLst>
          </p:cNvPr>
          <p:cNvPicPr>
            <a:picLocks noChangeAspect="1"/>
          </p:cNvPicPr>
          <p:nvPr/>
        </p:nvPicPr>
        <p:blipFill>
          <a:blip r:embed="rId3"/>
          <a:stretch>
            <a:fillRect/>
          </a:stretch>
        </p:blipFill>
        <p:spPr>
          <a:xfrm>
            <a:off x="1905000" y="0"/>
            <a:ext cx="7126917" cy="6858001"/>
          </a:xfrm>
          <a:prstGeom prst="rect">
            <a:avLst/>
          </a:prstGeom>
        </p:spPr>
      </p:pic>
    </p:spTree>
    <p:extLst>
      <p:ext uri="{BB962C8B-B14F-4D97-AF65-F5344CB8AC3E}">
        <p14:creationId xmlns:p14="http://schemas.microsoft.com/office/powerpoint/2010/main" val="34991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1C77803-DEA9-BD2B-E67B-4180819493D7}"/>
              </a:ext>
            </a:extLst>
          </p:cNvPr>
          <p:cNvSpPr txBox="1">
            <a:spLocks/>
          </p:cNvSpPr>
          <p:nvPr/>
        </p:nvSpPr>
        <p:spPr bwMode="auto">
          <a:xfrm>
            <a:off x="3888419" y="1808474"/>
            <a:ext cx="7877453" cy="1653817"/>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000" b="1" spc="300" dirty="0">
                <a:solidFill>
                  <a:schemeClr val="tx1">
                    <a:lumMod val="65000"/>
                    <a:lumOff val="35000"/>
                  </a:schemeClr>
                </a:solidFill>
                <a:latin typeface="Lato" panose="020F0502020204030203" pitchFamily="34" charset="0"/>
              </a:rPr>
              <a:t>DIAGRAMME 4</a:t>
            </a:r>
          </a:p>
          <a:p>
            <a:pPr marL="0" indent="0">
              <a:buNone/>
            </a:pPr>
            <a:r>
              <a:rPr lang="fr-FR" sz="4000" b="1" spc="300" dirty="0">
                <a:solidFill>
                  <a:schemeClr val="tx1">
                    <a:lumMod val="65000"/>
                    <a:lumOff val="35000"/>
                  </a:schemeClr>
                </a:solidFill>
                <a:latin typeface="Lato" panose="020F0502020204030203" pitchFamily="34" charset="0"/>
              </a:rPr>
              <a:t>	            SEQUENCE</a:t>
            </a:r>
          </a:p>
          <a:p>
            <a:pPr marL="0" indent="0">
              <a:buNone/>
            </a:pPr>
            <a:r>
              <a:rPr lang="fr-FR" sz="4000" b="1" spc="300" dirty="0">
                <a:solidFill>
                  <a:schemeClr val="tx1">
                    <a:lumMod val="65000"/>
                    <a:lumOff val="35000"/>
                  </a:schemeClr>
                </a:solidFill>
                <a:latin typeface="Lato" panose="020F0502020204030203" pitchFamily="34" charset="0"/>
              </a:rPr>
              <a:t>« SUPPRESSION »</a:t>
            </a:r>
          </a:p>
        </p:txBody>
      </p:sp>
      <p:sp>
        <p:nvSpPr>
          <p:cNvPr id="3" name="Google Shape;195;p19">
            <a:extLst>
              <a:ext uri="{FF2B5EF4-FFF2-40B4-BE49-F238E27FC236}">
                <a16:creationId xmlns:a16="http://schemas.microsoft.com/office/drawing/2014/main" id="{00F5A413-54E8-D6C5-F43A-0DEF76B44E63}"/>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14</a:t>
            </a:r>
          </a:p>
        </p:txBody>
      </p:sp>
      <p:sp>
        <p:nvSpPr>
          <p:cNvPr id="4" name="Star: 4 Points 3">
            <a:extLst>
              <a:ext uri="{FF2B5EF4-FFF2-40B4-BE49-F238E27FC236}">
                <a16:creationId xmlns:a16="http://schemas.microsoft.com/office/drawing/2014/main" id="{D42644F4-1FBF-D0F8-3CB8-0A78D79345E9}"/>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ABA7F717-5C00-11BF-729B-4038C7C30842}"/>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96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8BBE98-0316-4F50-9D41-4311D321480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 name="Text Placeholder 2">
            <a:extLst>
              <a:ext uri="{FF2B5EF4-FFF2-40B4-BE49-F238E27FC236}">
                <a16:creationId xmlns:a16="http://schemas.microsoft.com/office/drawing/2014/main" id="{ACE0FAD9-F445-D61B-44FB-2C2C22E03061}"/>
              </a:ext>
            </a:extLst>
          </p:cNvPr>
          <p:cNvSpPr txBox="1">
            <a:spLocks/>
          </p:cNvSpPr>
          <p:nvPr/>
        </p:nvSpPr>
        <p:spPr bwMode="auto">
          <a:xfrm>
            <a:off x="6934383" y="342731"/>
            <a:ext cx="4062769"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FR" sz="1600" b="1" spc="300" dirty="0">
                <a:solidFill>
                  <a:schemeClr val="tx1">
                    <a:lumMod val="75000"/>
                    <a:lumOff val="25000"/>
                  </a:schemeClr>
                </a:solidFill>
                <a:latin typeface="Lato" panose="020F0502020204030203" pitchFamily="34" charset="0"/>
              </a:rPr>
              <a:t>– Supprimer</a:t>
            </a:r>
          </a:p>
        </p:txBody>
      </p:sp>
      <p:sp>
        <p:nvSpPr>
          <p:cNvPr id="3" name="Google Shape;195;p19">
            <a:extLst>
              <a:ext uri="{FF2B5EF4-FFF2-40B4-BE49-F238E27FC236}">
                <a16:creationId xmlns:a16="http://schemas.microsoft.com/office/drawing/2014/main" id="{B36F866A-3447-FEA2-E56F-9902BC311B3C}"/>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19</a:t>
            </a:r>
          </a:p>
        </p:txBody>
      </p:sp>
      <p:sp>
        <p:nvSpPr>
          <p:cNvPr id="5" name="Text Placeholder 2">
            <a:extLst>
              <a:ext uri="{FF2B5EF4-FFF2-40B4-BE49-F238E27FC236}">
                <a16:creationId xmlns:a16="http://schemas.microsoft.com/office/drawing/2014/main" id="{580FFF51-B19E-98CF-D1EB-06FBB0B5E0AA}"/>
              </a:ext>
            </a:extLst>
          </p:cNvPr>
          <p:cNvSpPr txBox="1">
            <a:spLocks/>
          </p:cNvSpPr>
          <p:nvPr/>
        </p:nvSpPr>
        <p:spPr bwMode="auto">
          <a:xfrm rot="16200000">
            <a:off x="-766198" y="3222790"/>
            <a:ext cx="2707694"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u="sng" spc="300" dirty="0">
                <a:solidFill>
                  <a:schemeClr val="tx1">
                    <a:lumMod val="75000"/>
                    <a:lumOff val="25000"/>
                  </a:schemeClr>
                </a:solidFill>
                <a:latin typeface="Lato" panose="020F0502020204030203" pitchFamily="34" charset="0"/>
              </a:rPr>
              <a:t>Diagramme de séquence</a:t>
            </a:r>
          </a:p>
        </p:txBody>
      </p:sp>
      <p:sp>
        <p:nvSpPr>
          <p:cNvPr id="7" name="Star: 4 Points 6">
            <a:extLst>
              <a:ext uri="{FF2B5EF4-FFF2-40B4-BE49-F238E27FC236}">
                <a16:creationId xmlns:a16="http://schemas.microsoft.com/office/drawing/2014/main" id="{C5154676-9B45-40F1-9492-C6A3E14030FC}"/>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28F20AFB-0979-21BF-E0A4-0DEAD45B399D}"/>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2B3DDD-E8A2-A721-DAA0-0102E4F73D76}"/>
              </a:ext>
            </a:extLst>
          </p:cNvPr>
          <p:cNvPicPr>
            <a:picLocks noChangeAspect="1"/>
          </p:cNvPicPr>
          <p:nvPr/>
        </p:nvPicPr>
        <p:blipFill>
          <a:blip r:embed="rId2"/>
          <a:stretch>
            <a:fillRect/>
          </a:stretch>
        </p:blipFill>
        <p:spPr>
          <a:xfrm>
            <a:off x="1054100" y="0"/>
            <a:ext cx="7823200" cy="6858000"/>
          </a:xfrm>
          <a:prstGeom prst="rect">
            <a:avLst/>
          </a:prstGeom>
        </p:spPr>
      </p:pic>
    </p:spTree>
    <p:extLst>
      <p:ext uri="{BB962C8B-B14F-4D97-AF65-F5344CB8AC3E}">
        <p14:creationId xmlns:p14="http://schemas.microsoft.com/office/powerpoint/2010/main" val="286685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2A6DD85-0821-4030-BB41-064F0234D73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6" name="TextBox 5">
            <a:extLst>
              <a:ext uri="{FF2B5EF4-FFF2-40B4-BE49-F238E27FC236}">
                <a16:creationId xmlns:a16="http://schemas.microsoft.com/office/drawing/2014/main" id="{14D3921F-24AD-459A-B607-8BF36768CCE7}"/>
              </a:ext>
            </a:extLst>
          </p:cNvPr>
          <p:cNvSpPr txBox="1"/>
          <p:nvPr/>
        </p:nvSpPr>
        <p:spPr>
          <a:xfrm>
            <a:off x="5592932" y="1445928"/>
            <a:ext cx="6599068" cy="2862322"/>
          </a:xfrm>
          <a:custGeom>
            <a:avLst/>
            <a:gdLst>
              <a:gd name="connsiteX0" fmla="*/ 0 w 9486970"/>
              <a:gd name="connsiteY0" fmla="*/ 0 h 1754326"/>
              <a:gd name="connsiteX1" fmla="*/ 9486970 w 9486970"/>
              <a:gd name="connsiteY1" fmla="*/ 0 h 1754326"/>
              <a:gd name="connsiteX2" fmla="*/ 9486970 w 9486970"/>
              <a:gd name="connsiteY2" fmla="*/ 1754326 h 1754326"/>
              <a:gd name="connsiteX3" fmla="*/ 0 w 9486970"/>
              <a:gd name="connsiteY3" fmla="*/ 1754326 h 1754326"/>
              <a:gd name="connsiteX4" fmla="*/ 0 w 9486970"/>
              <a:gd name="connsiteY4" fmla="*/ 0 h 1754326"/>
              <a:gd name="connsiteX0" fmla="*/ 0 w 9486970"/>
              <a:gd name="connsiteY0" fmla="*/ 0 h 1767578"/>
              <a:gd name="connsiteX1" fmla="*/ 9486970 w 9486970"/>
              <a:gd name="connsiteY1" fmla="*/ 0 h 1767578"/>
              <a:gd name="connsiteX2" fmla="*/ 9473717 w 9486970"/>
              <a:gd name="connsiteY2" fmla="*/ 1767578 h 1767578"/>
              <a:gd name="connsiteX3" fmla="*/ 0 w 9486970"/>
              <a:gd name="connsiteY3" fmla="*/ 1754326 h 1767578"/>
              <a:gd name="connsiteX4" fmla="*/ 0 w 9486970"/>
              <a:gd name="connsiteY4" fmla="*/ 0 h 176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70" h="1767578">
                <a:moveTo>
                  <a:pt x="0" y="0"/>
                </a:moveTo>
                <a:lnTo>
                  <a:pt x="9486970" y="0"/>
                </a:lnTo>
                <a:lnTo>
                  <a:pt x="9473717" y="1767578"/>
                </a:lnTo>
                <a:lnTo>
                  <a:pt x="0" y="1754326"/>
                </a:lnTo>
                <a:lnTo>
                  <a:pt x="0" y="0"/>
                </a:lnTo>
                <a:close/>
              </a:path>
            </a:pathLst>
          </a:custGeom>
          <a:noFill/>
        </p:spPr>
        <p:txBody>
          <a:bodyPr wrap="square">
            <a:spAutoFit/>
          </a:bodyPr>
          <a:lstStyle/>
          <a:p>
            <a:pPr>
              <a:defRPr/>
            </a:pPr>
            <a:r>
              <a:rPr lang="fr-FR" sz="6000" dirty="0">
                <a:solidFill>
                  <a:schemeClr val="tx1">
                    <a:lumMod val="75000"/>
                    <a:lumOff val="25000"/>
                  </a:schemeClr>
                </a:solidFill>
                <a:latin typeface="Aharoni" panose="02010803020104030203" pitchFamily="2" charset="-79"/>
                <a:cs typeface="Aharoni" panose="02010803020104030203" pitchFamily="2" charset="-79"/>
                <a:sym typeface="Oswald"/>
              </a:rPr>
              <a:t>C O N T E X T E   </a:t>
            </a:r>
          </a:p>
          <a:p>
            <a:pPr>
              <a:defRPr/>
            </a:pPr>
            <a:r>
              <a:rPr lang="fr-FR" sz="6000" dirty="0">
                <a:solidFill>
                  <a:schemeClr val="tx1">
                    <a:lumMod val="75000"/>
                    <a:lumOff val="25000"/>
                  </a:schemeClr>
                </a:solidFill>
                <a:latin typeface="Aharoni" panose="02010803020104030203" pitchFamily="2" charset="-79"/>
                <a:cs typeface="Aharoni" panose="02010803020104030203" pitchFamily="2" charset="-79"/>
                <a:sym typeface="Oswald"/>
              </a:rPr>
              <a:t>	  G É N É R A L</a:t>
            </a:r>
            <a:endParaRPr lang="fr-FR" sz="6000" dirty="0">
              <a:solidFill>
                <a:schemeClr val="tx1">
                  <a:lumMod val="75000"/>
                  <a:lumOff val="25000"/>
                </a:schemeClr>
              </a:solidFill>
              <a:latin typeface="Aharoni" panose="02010803020104030203" pitchFamily="2" charset="-79"/>
              <a:cs typeface="Aharoni" panose="02010803020104030203" pitchFamily="2" charset="-79"/>
            </a:endParaRPr>
          </a:p>
          <a:p>
            <a:pPr>
              <a:defRPr/>
            </a:pPr>
            <a:endParaRPr lang="fr-FR" sz="6000" dirty="0">
              <a:solidFill>
                <a:schemeClr val="tx1">
                  <a:lumMod val="75000"/>
                  <a:lumOff val="25000"/>
                </a:schemeClr>
              </a:solidFill>
              <a:latin typeface="Aharoni" panose="02010803020104030203" pitchFamily="2" charset="-79"/>
              <a:cs typeface="Aharoni" panose="02010803020104030203" pitchFamily="2" charset="-79"/>
            </a:endParaRPr>
          </a:p>
        </p:txBody>
      </p:sp>
      <p:sp>
        <p:nvSpPr>
          <p:cNvPr id="2" name="Google Shape;195;p19">
            <a:extLst>
              <a:ext uri="{FF2B5EF4-FFF2-40B4-BE49-F238E27FC236}">
                <a16:creationId xmlns:a16="http://schemas.microsoft.com/office/drawing/2014/main" id="{EE8BFC6C-32D4-B53C-14A4-E7A72C320C0B}"/>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2</a:t>
            </a:r>
          </a:p>
        </p:txBody>
      </p:sp>
      <p:sp>
        <p:nvSpPr>
          <p:cNvPr id="3" name="Star: 4 Points 2">
            <a:extLst>
              <a:ext uri="{FF2B5EF4-FFF2-40B4-BE49-F238E27FC236}">
                <a16:creationId xmlns:a16="http://schemas.microsoft.com/office/drawing/2014/main" id="{8F6F750F-02CB-006C-E08F-69CDB3B0B2DA}"/>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C0571B96-7C54-89DD-7EF6-D32B52030797}"/>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67CBC8-689D-FEEA-3715-FF5DA03A6926}"/>
              </a:ext>
            </a:extLst>
          </p:cNvPr>
          <p:cNvSpPr/>
          <p:nvPr/>
        </p:nvSpPr>
        <p:spPr>
          <a:xfrm>
            <a:off x="0" y="-84225"/>
            <a:ext cx="12192000" cy="6954253"/>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230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1C77803-DEA9-BD2B-E67B-4180819493D7}"/>
              </a:ext>
            </a:extLst>
          </p:cNvPr>
          <p:cNvSpPr txBox="1">
            <a:spLocks/>
          </p:cNvSpPr>
          <p:nvPr/>
        </p:nvSpPr>
        <p:spPr bwMode="auto">
          <a:xfrm>
            <a:off x="3888419" y="1808474"/>
            <a:ext cx="7877453" cy="1653817"/>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000" b="1" spc="300" dirty="0">
                <a:solidFill>
                  <a:schemeClr val="tx1">
                    <a:lumMod val="65000"/>
                    <a:lumOff val="35000"/>
                  </a:schemeClr>
                </a:solidFill>
                <a:latin typeface="Lato" panose="020F0502020204030203" pitchFamily="34" charset="0"/>
              </a:rPr>
              <a:t>DIAGRAMME 5</a:t>
            </a:r>
          </a:p>
          <a:p>
            <a:pPr marL="0" indent="0">
              <a:buNone/>
            </a:pPr>
            <a:r>
              <a:rPr lang="fr-FR" sz="4000" b="1" spc="300" dirty="0">
                <a:solidFill>
                  <a:schemeClr val="tx1">
                    <a:lumMod val="65000"/>
                    <a:lumOff val="35000"/>
                  </a:schemeClr>
                </a:solidFill>
                <a:latin typeface="Lato" panose="020F0502020204030203" pitchFamily="34" charset="0"/>
              </a:rPr>
              <a:t>	           CLASSE</a:t>
            </a:r>
          </a:p>
        </p:txBody>
      </p:sp>
      <p:sp>
        <p:nvSpPr>
          <p:cNvPr id="3" name="Google Shape;195;p19">
            <a:extLst>
              <a:ext uri="{FF2B5EF4-FFF2-40B4-BE49-F238E27FC236}">
                <a16:creationId xmlns:a16="http://schemas.microsoft.com/office/drawing/2014/main" id="{00F5A413-54E8-D6C5-F43A-0DEF76B44E63}"/>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14</a:t>
            </a:r>
          </a:p>
        </p:txBody>
      </p:sp>
      <p:sp>
        <p:nvSpPr>
          <p:cNvPr id="4" name="Star: 4 Points 3">
            <a:extLst>
              <a:ext uri="{FF2B5EF4-FFF2-40B4-BE49-F238E27FC236}">
                <a16:creationId xmlns:a16="http://schemas.microsoft.com/office/drawing/2014/main" id="{D42644F4-1FBF-D0F8-3CB8-0A78D79345E9}"/>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ABA7F717-5C00-11BF-729B-4038C7C30842}"/>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7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8BBE98-0316-4F50-9D41-4311D321480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4" name="Google Shape;195;p19">
            <a:extLst>
              <a:ext uri="{FF2B5EF4-FFF2-40B4-BE49-F238E27FC236}">
                <a16:creationId xmlns:a16="http://schemas.microsoft.com/office/drawing/2014/main" id="{7D1CE897-1A3B-56D2-00EE-7D09DC1C75F9}"/>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15</a:t>
            </a:r>
          </a:p>
        </p:txBody>
      </p:sp>
      <p:sp>
        <p:nvSpPr>
          <p:cNvPr id="5" name="Text Placeholder 2">
            <a:extLst>
              <a:ext uri="{FF2B5EF4-FFF2-40B4-BE49-F238E27FC236}">
                <a16:creationId xmlns:a16="http://schemas.microsoft.com/office/drawing/2014/main" id="{BF85984D-196A-E4BA-EADF-438F67EE186E}"/>
              </a:ext>
            </a:extLst>
          </p:cNvPr>
          <p:cNvSpPr txBox="1">
            <a:spLocks/>
          </p:cNvSpPr>
          <p:nvPr/>
        </p:nvSpPr>
        <p:spPr bwMode="auto">
          <a:xfrm rot="16200000">
            <a:off x="-800475" y="3222789"/>
            <a:ext cx="2539014"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u="sng" spc="300" dirty="0">
                <a:solidFill>
                  <a:schemeClr val="tx1">
                    <a:lumMod val="75000"/>
                    <a:lumOff val="25000"/>
                  </a:schemeClr>
                </a:solidFill>
                <a:latin typeface="Lato" panose="020F0502020204030203" pitchFamily="34" charset="0"/>
              </a:rPr>
              <a:t>Diagramme de classe</a:t>
            </a:r>
          </a:p>
        </p:txBody>
      </p:sp>
      <p:sp>
        <p:nvSpPr>
          <p:cNvPr id="7" name="Star: 4 Points 6">
            <a:extLst>
              <a:ext uri="{FF2B5EF4-FFF2-40B4-BE49-F238E27FC236}">
                <a16:creationId xmlns:a16="http://schemas.microsoft.com/office/drawing/2014/main" id="{29A275C4-EAC5-A9B8-CE44-4668F2A1A9CA}"/>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CCB3A74A-C644-E331-0534-2B207F33F4DB}"/>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8D647A5-57E2-5E4E-601B-A66314D30F46}"/>
              </a:ext>
            </a:extLst>
          </p:cNvPr>
          <p:cNvPicPr>
            <a:picLocks noChangeAspect="1"/>
          </p:cNvPicPr>
          <p:nvPr/>
        </p:nvPicPr>
        <p:blipFill>
          <a:blip r:embed="rId2"/>
          <a:stretch>
            <a:fillRect/>
          </a:stretch>
        </p:blipFill>
        <p:spPr>
          <a:xfrm>
            <a:off x="1778000" y="0"/>
            <a:ext cx="8166100" cy="6867426"/>
          </a:xfrm>
          <a:prstGeom prst="rect">
            <a:avLst/>
          </a:prstGeom>
        </p:spPr>
      </p:pic>
    </p:spTree>
    <p:extLst>
      <p:ext uri="{BB962C8B-B14F-4D97-AF65-F5344CB8AC3E}">
        <p14:creationId xmlns:p14="http://schemas.microsoft.com/office/powerpoint/2010/main" val="153870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2A6DD85-0821-4030-BB41-064F0234D73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6" name="TextBox 5">
            <a:extLst>
              <a:ext uri="{FF2B5EF4-FFF2-40B4-BE49-F238E27FC236}">
                <a16:creationId xmlns:a16="http://schemas.microsoft.com/office/drawing/2014/main" id="{14D3921F-24AD-459A-B607-8BF36768CCE7}"/>
              </a:ext>
            </a:extLst>
          </p:cNvPr>
          <p:cNvSpPr txBox="1"/>
          <p:nvPr/>
        </p:nvSpPr>
        <p:spPr>
          <a:xfrm>
            <a:off x="2681056" y="1490008"/>
            <a:ext cx="9510944" cy="1015663"/>
          </a:xfrm>
          <a:custGeom>
            <a:avLst/>
            <a:gdLst>
              <a:gd name="connsiteX0" fmla="*/ 0 w 9486970"/>
              <a:gd name="connsiteY0" fmla="*/ 0 h 1754326"/>
              <a:gd name="connsiteX1" fmla="*/ 9486970 w 9486970"/>
              <a:gd name="connsiteY1" fmla="*/ 0 h 1754326"/>
              <a:gd name="connsiteX2" fmla="*/ 9486970 w 9486970"/>
              <a:gd name="connsiteY2" fmla="*/ 1754326 h 1754326"/>
              <a:gd name="connsiteX3" fmla="*/ 0 w 9486970"/>
              <a:gd name="connsiteY3" fmla="*/ 1754326 h 1754326"/>
              <a:gd name="connsiteX4" fmla="*/ 0 w 9486970"/>
              <a:gd name="connsiteY4" fmla="*/ 0 h 1754326"/>
              <a:gd name="connsiteX0" fmla="*/ 0 w 9486970"/>
              <a:gd name="connsiteY0" fmla="*/ 0 h 1767578"/>
              <a:gd name="connsiteX1" fmla="*/ 9486970 w 9486970"/>
              <a:gd name="connsiteY1" fmla="*/ 0 h 1767578"/>
              <a:gd name="connsiteX2" fmla="*/ 9473717 w 9486970"/>
              <a:gd name="connsiteY2" fmla="*/ 1767578 h 1767578"/>
              <a:gd name="connsiteX3" fmla="*/ 0 w 9486970"/>
              <a:gd name="connsiteY3" fmla="*/ 1754326 h 1767578"/>
              <a:gd name="connsiteX4" fmla="*/ 0 w 9486970"/>
              <a:gd name="connsiteY4" fmla="*/ 0 h 176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70" h="1767578">
                <a:moveTo>
                  <a:pt x="0" y="0"/>
                </a:moveTo>
                <a:lnTo>
                  <a:pt x="9486970" y="0"/>
                </a:lnTo>
                <a:lnTo>
                  <a:pt x="9473717" y="1767578"/>
                </a:lnTo>
                <a:lnTo>
                  <a:pt x="0" y="1754326"/>
                </a:lnTo>
                <a:lnTo>
                  <a:pt x="0" y="0"/>
                </a:lnTo>
                <a:close/>
              </a:path>
            </a:pathLst>
          </a:custGeom>
          <a:noFill/>
        </p:spPr>
        <p:txBody>
          <a:bodyPr wrap="square">
            <a:spAutoFit/>
          </a:bodyPr>
          <a:lstStyle/>
          <a:p>
            <a:pPr>
              <a:defRPr/>
            </a:pPr>
            <a:r>
              <a:rPr lang="fr-FR" sz="6000" dirty="0">
                <a:solidFill>
                  <a:schemeClr val="tx1">
                    <a:lumMod val="75000"/>
                    <a:lumOff val="25000"/>
                  </a:schemeClr>
                </a:solidFill>
                <a:latin typeface="Aharoni" panose="02010803020104030203" pitchFamily="2" charset="-79"/>
                <a:cs typeface="Aharoni" panose="02010803020104030203" pitchFamily="2" charset="-79"/>
              </a:rPr>
              <a:t>R É A L I S A T I O N</a:t>
            </a:r>
          </a:p>
        </p:txBody>
      </p:sp>
      <p:sp>
        <p:nvSpPr>
          <p:cNvPr id="2" name="Google Shape;195;p19">
            <a:extLst>
              <a:ext uri="{FF2B5EF4-FFF2-40B4-BE49-F238E27FC236}">
                <a16:creationId xmlns:a16="http://schemas.microsoft.com/office/drawing/2014/main" id="{408EC140-936A-76CA-FADD-5F8FFA1BEFBB}"/>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25</a:t>
            </a:r>
          </a:p>
        </p:txBody>
      </p:sp>
      <p:sp>
        <p:nvSpPr>
          <p:cNvPr id="3" name="Star: 4 Points 2">
            <a:extLst>
              <a:ext uri="{FF2B5EF4-FFF2-40B4-BE49-F238E27FC236}">
                <a16:creationId xmlns:a16="http://schemas.microsoft.com/office/drawing/2014/main" id="{3EAE326F-87FA-6668-8252-3EEBEC060915}"/>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FBE29801-8C4E-EA0E-B2CC-C3D5B17C2724}"/>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3C97DD-BC85-C246-4AE8-F9CE79A935D0}"/>
              </a:ext>
            </a:extLst>
          </p:cNvPr>
          <p:cNvSpPr/>
          <p:nvPr/>
        </p:nvSpPr>
        <p:spPr>
          <a:xfrm>
            <a:off x="0" y="-84225"/>
            <a:ext cx="12192000" cy="6954253"/>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5352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0B32FF0-0336-40A8-AF18-4D13979A668A}"/>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4" name="ZoneTexte 8">
            <a:extLst>
              <a:ext uri="{FF2B5EF4-FFF2-40B4-BE49-F238E27FC236}">
                <a16:creationId xmlns:a16="http://schemas.microsoft.com/office/drawing/2014/main" id="{803BB453-F6E8-4B47-B343-D9BB01F241A8}"/>
              </a:ext>
            </a:extLst>
          </p:cNvPr>
          <p:cNvSpPr txBox="1"/>
          <p:nvPr/>
        </p:nvSpPr>
        <p:spPr>
          <a:xfrm>
            <a:off x="7138175" y="1986906"/>
            <a:ext cx="1447072" cy="369332"/>
          </a:xfrm>
          <a:prstGeom prst="rect">
            <a:avLst/>
          </a:prstGeom>
          <a:noFill/>
        </p:spPr>
        <p:txBody>
          <a:bodyPr wrap="square" rtlCol="0">
            <a:spAutoFit/>
          </a:bodyPr>
          <a:lstStyle/>
          <a:p>
            <a:r>
              <a:rPr lang="fr-FR" dirty="0">
                <a:solidFill>
                  <a:schemeClr val="bg1"/>
                </a:solidFill>
                <a:latin typeface="Arial Black" panose="020B0A04020102020204" pitchFamily="34" charset="0"/>
              </a:rPr>
              <a:t>Langages</a:t>
            </a:r>
          </a:p>
        </p:txBody>
      </p:sp>
      <p:sp>
        <p:nvSpPr>
          <p:cNvPr id="25" name="ZoneTexte 9">
            <a:extLst>
              <a:ext uri="{FF2B5EF4-FFF2-40B4-BE49-F238E27FC236}">
                <a16:creationId xmlns:a16="http://schemas.microsoft.com/office/drawing/2014/main" id="{D28990DF-A27E-443C-A7F3-28E9C2B487D1}"/>
              </a:ext>
            </a:extLst>
          </p:cNvPr>
          <p:cNvSpPr txBox="1"/>
          <p:nvPr/>
        </p:nvSpPr>
        <p:spPr>
          <a:xfrm>
            <a:off x="7861274" y="5239288"/>
            <a:ext cx="1203486" cy="369332"/>
          </a:xfrm>
          <a:prstGeom prst="rect">
            <a:avLst/>
          </a:prstGeom>
          <a:noFill/>
        </p:spPr>
        <p:txBody>
          <a:bodyPr wrap="square" rtlCol="0">
            <a:spAutoFit/>
          </a:bodyPr>
          <a:lstStyle/>
          <a:p>
            <a:r>
              <a:rPr lang="fr-FR" dirty="0">
                <a:solidFill>
                  <a:schemeClr val="bg1"/>
                </a:solidFill>
                <a:latin typeface="Arial Black" panose="020B0A04020102020204" pitchFamily="34" charset="0"/>
              </a:rPr>
              <a:t>Outils</a:t>
            </a:r>
          </a:p>
        </p:txBody>
      </p:sp>
      <p:sp>
        <p:nvSpPr>
          <p:cNvPr id="32" name="TextBox 31">
            <a:extLst>
              <a:ext uri="{FF2B5EF4-FFF2-40B4-BE49-F238E27FC236}">
                <a16:creationId xmlns:a16="http://schemas.microsoft.com/office/drawing/2014/main" id="{E56FC348-ABFE-49A9-9DE9-3C258AE0D6C0}"/>
              </a:ext>
            </a:extLst>
          </p:cNvPr>
          <p:cNvSpPr txBox="1"/>
          <p:nvPr/>
        </p:nvSpPr>
        <p:spPr>
          <a:xfrm>
            <a:off x="1042198" y="1585599"/>
            <a:ext cx="10641496" cy="870688"/>
          </a:xfrm>
          <a:prstGeom prst="rect">
            <a:avLst/>
          </a:prstGeom>
          <a:noFill/>
        </p:spPr>
        <p:txBody>
          <a:bodyPr wrap="square">
            <a:spAutoFit/>
          </a:bodyPr>
          <a:lstStyle/>
          <a:p>
            <a:pPr indent="236220">
              <a:lnSpc>
                <a:spcPct val="150000"/>
              </a:lnSpc>
              <a:spcAft>
                <a:spcPts val="800"/>
              </a:spcAft>
            </a:pPr>
            <a:r>
              <a:rPr lang="fr-FR" dirty="0">
                <a:solidFill>
                  <a:schemeClr val="tx1">
                    <a:lumMod val="75000"/>
                    <a:lumOff val="25000"/>
                  </a:schemeClr>
                </a:solidFill>
                <a:latin typeface="Century Gothic" panose="020B0502020202020204" pitchFamily="34" charset="0"/>
              </a:rPr>
              <a:t>Cette solution informatique est basée sur un ensemble de technologies, langages de programmation et des outils de haut niveau comme suit :</a:t>
            </a:r>
          </a:p>
        </p:txBody>
      </p:sp>
      <p:sp>
        <p:nvSpPr>
          <p:cNvPr id="33" name="Text Placeholder 2">
            <a:extLst>
              <a:ext uri="{FF2B5EF4-FFF2-40B4-BE49-F238E27FC236}">
                <a16:creationId xmlns:a16="http://schemas.microsoft.com/office/drawing/2014/main" id="{5BDD43A0-4D39-4E3D-BF94-D79821C339FB}"/>
              </a:ext>
            </a:extLst>
          </p:cNvPr>
          <p:cNvSpPr txBox="1">
            <a:spLocks/>
          </p:cNvSpPr>
          <p:nvPr/>
        </p:nvSpPr>
        <p:spPr bwMode="auto">
          <a:xfrm>
            <a:off x="874644" y="738808"/>
            <a:ext cx="4293704" cy="573157"/>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b="1" spc="300" dirty="0">
                <a:solidFill>
                  <a:schemeClr val="tx1">
                    <a:lumMod val="75000"/>
                    <a:lumOff val="25000"/>
                  </a:schemeClr>
                </a:solidFill>
                <a:latin typeface="Lato" panose="020F0502020204030203" pitchFamily="34" charset="0"/>
              </a:rPr>
              <a:t>OUTILS ET TECHNOLOGIES</a:t>
            </a:r>
            <a:endParaRPr lang="fr-FR" altLang="fr-FR" sz="1600" b="1" spc="300" dirty="0">
              <a:solidFill>
                <a:schemeClr val="tx1">
                  <a:lumMod val="75000"/>
                  <a:lumOff val="25000"/>
                </a:schemeClr>
              </a:solidFill>
              <a:latin typeface="Lato" panose="020F0502020204030203" pitchFamily="34" charset="0"/>
            </a:endParaRPr>
          </a:p>
          <a:p>
            <a:pPr marL="0" indent="0">
              <a:buNone/>
            </a:pPr>
            <a:endParaRPr lang="en-US" sz="1600" b="1" spc="300" dirty="0">
              <a:solidFill>
                <a:schemeClr val="tx1">
                  <a:lumMod val="75000"/>
                  <a:lumOff val="25000"/>
                </a:schemeClr>
              </a:solidFill>
              <a:latin typeface="Lato" panose="020F0502020204030203" pitchFamily="34" charset="0"/>
            </a:endParaRPr>
          </a:p>
        </p:txBody>
      </p:sp>
      <p:pic>
        <p:nvPicPr>
          <p:cNvPr id="34" name="Image 23">
            <a:extLst>
              <a:ext uri="{FF2B5EF4-FFF2-40B4-BE49-F238E27FC236}">
                <a16:creationId xmlns:a16="http://schemas.microsoft.com/office/drawing/2014/main" id="{38BDB33F-7E83-40ED-AB7B-3CFFBE46B6C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18302" y="3265520"/>
            <a:ext cx="1048210" cy="1028975"/>
          </a:xfrm>
          <a:prstGeom prst="rect">
            <a:avLst/>
          </a:prstGeom>
          <a:ln>
            <a:noFill/>
          </a:ln>
          <a:effectLst>
            <a:outerShdw blurRad="292100" dist="139700" dir="2700000" algn="tl" rotWithShape="0">
              <a:srgbClr val="333333">
                <a:alpha val="65000"/>
              </a:srgbClr>
            </a:outerShdw>
          </a:effectLst>
        </p:spPr>
      </p:pic>
      <p:pic>
        <p:nvPicPr>
          <p:cNvPr id="36" name="Image 29">
            <a:extLst>
              <a:ext uri="{FF2B5EF4-FFF2-40B4-BE49-F238E27FC236}">
                <a16:creationId xmlns:a16="http://schemas.microsoft.com/office/drawing/2014/main" id="{F5659FAF-2D84-4763-AAED-EB7C9F119BD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942473" y="4638774"/>
            <a:ext cx="863990" cy="870688"/>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6477B378-DBBB-45FB-A204-0A837D01A8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1500" y="3729309"/>
            <a:ext cx="1903032" cy="1344809"/>
          </a:xfrm>
          <a:prstGeom prst="rect">
            <a:avLst/>
          </a:prstGeom>
        </p:spPr>
      </p:pic>
      <p:pic>
        <p:nvPicPr>
          <p:cNvPr id="35" name="Image 24">
            <a:extLst>
              <a:ext uri="{FF2B5EF4-FFF2-40B4-BE49-F238E27FC236}">
                <a16:creationId xmlns:a16="http://schemas.microsoft.com/office/drawing/2014/main" id="{97AC62AE-7C7C-4772-AC7F-C7A524FF4F9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362775" y="4174792"/>
            <a:ext cx="863990" cy="1028974"/>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F8090CDB-EB45-15C4-85B8-41E83E73F6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35456" y="3641746"/>
            <a:ext cx="2353417" cy="1344810"/>
          </a:xfrm>
          <a:prstGeom prst="rect">
            <a:avLst/>
          </a:prstGeom>
        </p:spPr>
      </p:pic>
      <p:pic>
        <p:nvPicPr>
          <p:cNvPr id="9" name="Image 8">
            <a:extLst>
              <a:ext uri="{FF2B5EF4-FFF2-40B4-BE49-F238E27FC236}">
                <a16:creationId xmlns:a16="http://schemas.microsoft.com/office/drawing/2014/main" id="{0BC984D0-0B1E-565C-A172-309A69BDA0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763" y="4606094"/>
            <a:ext cx="1323975" cy="1323975"/>
          </a:xfrm>
          <a:prstGeom prst="rect">
            <a:avLst/>
          </a:prstGeom>
        </p:spPr>
      </p:pic>
      <p:pic>
        <p:nvPicPr>
          <p:cNvPr id="13" name="Image 12">
            <a:extLst>
              <a:ext uri="{FF2B5EF4-FFF2-40B4-BE49-F238E27FC236}">
                <a16:creationId xmlns:a16="http://schemas.microsoft.com/office/drawing/2014/main" id="{16517499-586F-9F70-897B-AD4E8E895BA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51870" y="5389996"/>
            <a:ext cx="981075" cy="895350"/>
          </a:xfrm>
          <a:prstGeom prst="rect">
            <a:avLst/>
          </a:prstGeom>
        </p:spPr>
      </p:pic>
      <p:pic>
        <p:nvPicPr>
          <p:cNvPr id="14" name="Image 13">
            <a:extLst>
              <a:ext uri="{FF2B5EF4-FFF2-40B4-BE49-F238E27FC236}">
                <a16:creationId xmlns:a16="http://schemas.microsoft.com/office/drawing/2014/main" id="{905D92FA-E45A-CE89-6A59-9336D1F3C7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0428" y="3376606"/>
            <a:ext cx="1489710" cy="838200"/>
          </a:xfrm>
          <a:prstGeom prst="rect">
            <a:avLst/>
          </a:prstGeom>
        </p:spPr>
      </p:pic>
      <p:pic>
        <p:nvPicPr>
          <p:cNvPr id="15" name="Image 14">
            <a:extLst>
              <a:ext uri="{FF2B5EF4-FFF2-40B4-BE49-F238E27FC236}">
                <a16:creationId xmlns:a16="http://schemas.microsoft.com/office/drawing/2014/main" id="{31AEF97C-430C-4144-6EC0-F086A4BECE8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33593" y="2627368"/>
            <a:ext cx="2062333" cy="1547424"/>
          </a:xfrm>
          <a:prstGeom prst="rect">
            <a:avLst/>
          </a:prstGeom>
        </p:spPr>
      </p:pic>
      <p:pic>
        <p:nvPicPr>
          <p:cNvPr id="16" name="Image 15">
            <a:extLst>
              <a:ext uri="{FF2B5EF4-FFF2-40B4-BE49-F238E27FC236}">
                <a16:creationId xmlns:a16="http://schemas.microsoft.com/office/drawing/2014/main" id="{CE49DF40-2A27-2ED3-39E7-86C04E484F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83839" y="5063701"/>
            <a:ext cx="2019300" cy="1009650"/>
          </a:xfrm>
          <a:prstGeom prst="rect">
            <a:avLst/>
          </a:prstGeom>
        </p:spPr>
      </p:pic>
      <p:sp>
        <p:nvSpPr>
          <p:cNvPr id="2" name="Google Shape;195;p19">
            <a:extLst>
              <a:ext uri="{FF2B5EF4-FFF2-40B4-BE49-F238E27FC236}">
                <a16:creationId xmlns:a16="http://schemas.microsoft.com/office/drawing/2014/main" id="{40EB8629-F05E-B17B-B4A7-B1650AAEA9DD}"/>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10</a:t>
            </a:r>
          </a:p>
        </p:txBody>
      </p:sp>
      <p:sp>
        <p:nvSpPr>
          <p:cNvPr id="4" name="Star: 4 Points 3">
            <a:extLst>
              <a:ext uri="{FF2B5EF4-FFF2-40B4-BE49-F238E27FC236}">
                <a16:creationId xmlns:a16="http://schemas.microsoft.com/office/drawing/2014/main" id="{8A5C12CD-7D0A-0804-7EB4-703C217F47FA}"/>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BD25CBE1-AEFE-A10C-37C4-ECD2A912CB99}"/>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7">
            <a:extLst>
              <a:ext uri="{FF2B5EF4-FFF2-40B4-BE49-F238E27FC236}">
                <a16:creationId xmlns:a16="http://schemas.microsoft.com/office/drawing/2014/main" id="{A6C987C7-F466-42E2-9B4B-469A70AA1E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5260" y="5350641"/>
            <a:ext cx="1136909" cy="1136909"/>
          </a:xfrm>
          <a:prstGeom prst="rect">
            <a:avLst/>
          </a:prstGeom>
        </p:spPr>
      </p:pic>
    </p:spTree>
    <p:extLst>
      <p:ext uri="{BB962C8B-B14F-4D97-AF65-F5344CB8AC3E}">
        <p14:creationId xmlns:p14="http://schemas.microsoft.com/office/powerpoint/2010/main" val="5180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par>
                                <p:cTn id="15" presetID="14" presetClass="entr" presetSubtype="1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randombar(horizontal)">
                                      <p:cBhvr>
                                        <p:cTn id="20" dur="500"/>
                                        <p:tgtEl>
                                          <p:spTgt spid="25"/>
                                        </p:tgtEl>
                                      </p:cBhvr>
                                    </p:animEffect>
                                  </p:childTnLst>
                                </p:cTn>
                              </p:par>
                              <p:par>
                                <p:cTn id="21" presetID="14" presetClass="entr" presetSubtype="1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horizontal)">
                                      <p:cBhvr>
                                        <p:cTn id="23" dur="500"/>
                                        <p:tgtEl>
                                          <p:spTgt spid="34"/>
                                        </p:tgtEl>
                                      </p:cBhvr>
                                    </p:animEffect>
                                  </p:childTnLst>
                                </p:cTn>
                              </p:par>
                              <p:par>
                                <p:cTn id="24" presetID="14" presetClass="entr" presetSubtype="1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randombar(horizontal)">
                                      <p:cBhvr>
                                        <p:cTn id="26" dur="500"/>
                                        <p:tgtEl>
                                          <p:spTgt spid="36"/>
                                        </p:tgtEl>
                                      </p:cBhvr>
                                    </p:animEffect>
                                  </p:childTnLst>
                                </p:cTn>
                              </p:par>
                              <p:par>
                                <p:cTn id="27" presetID="14" presetClass="entr" presetSubtype="1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par>
                                <p:cTn id="30" presetID="14" presetClass="entr" presetSubtype="1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randombar(horizontal)">
                                      <p:cBhvr>
                                        <p:cTn id="32" dur="500"/>
                                        <p:tgtEl>
                                          <p:spTgt spid="35"/>
                                        </p:tgtEl>
                                      </p:cBhvr>
                                    </p:animEffect>
                                  </p:childTnLst>
                                </p:cTn>
                              </p:par>
                              <p:par>
                                <p:cTn id="33" presetID="14" presetClass="entr" presetSubtype="1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500"/>
                                        <p:tgtEl>
                                          <p:spTgt spid="5"/>
                                        </p:tgtEl>
                                      </p:cBhvr>
                                    </p:animEffect>
                                  </p:childTnLst>
                                </p:cTn>
                              </p:par>
                              <p:par>
                                <p:cTn id="36" presetID="14" presetClass="entr" presetSubtype="1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14" presetClass="entr" presetSubtype="1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randombar(horizontal)">
                                      <p:cBhvr>
                                        <p:cTn id="41" dur="500"/>
                                        <p:tgtEl>
                                          <p:spTgt spid="1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randombar(horizontal)">
                                      <p:cBhvr>
                                        <p:cTn id="44" dur="500"/>
                                        <p:tgtEl>
                                          <p:spTgt spid="2"/>
                                        </p:tgtEl>
                                      </p:cBhvr>
                                    </p:animEffect>
                                  </p:childTnLst>
                                </p:cTn>
                              </p:par>
                              <p:par>
                                <p:cTn id="45" presetID="14" presetClass="entr" presetSubtype="1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childTnLst>
                          </p:cTn>
                        </p:par>
                        <p:par>
                          <p:cTn id="48" fill="hold">
                            <p:stCondLst>
                              <p:cond delay="500"/>
                            </p:stCondLst>
                            <p:childTnLst>
                              <p:par>
                                <p:cTn id="49" presetID="16" presetClass="entr" presetSubtype="21"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arn(inVertical)">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1C77803-DEA9-BD2B-E67B-4180819493D7}"/>
              </a:ext>
            </a:extLst>
          </p:cNvPr>
          <p:cNvSpPr txBox="1">
            <a:spLocks/>
          </p:cNvSpPr>
          <p:nvPr/>
        </p:nvSpPr>
        <p:spPr bwMode="auto">
          <a:xfrm>
            <a:off x="3888419" y="1808474"/>
            <a:ext cx="7877453" cy="1653817"/>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000" b="1" spc="300" dirty="0">
                <a:solidFill>
                  <a:schemeClr val="tx1">
                    <a:lumMod val="65000"/>
                    <a:lumOff val="35000"/>
                  </a:schemeClr>
                </a:solidFill>
                <a:latin typeface="Lato" panose="020F0502020204030203" pitchFamily="34" charset="0"/>
              </a:rPr>
              <a:t>DEMONSTRATION</a:t>
            </a:r>
            <a:endParaRPr lang="fr-FR" dirty="0"/>
          </a:p>
        </p:txBody>
      </p:sp>
      <p:sp>
        <p:nvSpPr>
          <p:cNvPr id="3" name="Google Shape;195;p19">
            <a:extLst>
              <a:ext uri="{FF2B5EF4-FFF2-40B4-BE49-F238E27FC236}">
                <a16:creationId xmlns:a16="http://schemas.microsoft.com/office/drawing/2014/main" id="{00F5A413-54E8-D6C5-F43A-0DEF76B44E63}"/>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14</a:t>
            </a:r>
          </a:p>
        </p:txBody>
      </p:sp>
      <p:sp>
        <p:nvSpPr>
          <p:cNvPr id="4" name="Star: 4 Points 3">
            <a:extLst>
              <a:ext uri="{FF2B5EF4-FFF2-40B4-BE49-F238E27FC236}">
                <a16:creationId xmlns:a16="http://schemas.microsoft.com/office/drawing/2014/main" id="{D42644F4-1FBF-D0F8-3CB8-0A78D79345E9}"/>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ABA7F717-5C00-11BF-729B-4038C7C30842}"/>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48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0B32FF0-0336-40A8-AF18-4D13979A668A}"/>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42510FC9-8F66-92D5-61DE-6EA235060386}"/>
              </a:ext>
            </a:extLst>
          </p:cNvPr>
          <p:cNvPicPr>
            <a:picLocks noChangeAspect="1"/>
          </p:cNvPicPr>
          <p:nvPr/>
        </p:nvPicPr>
        <p:blipFill>
          <a:blip r:embed="rId2"/>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758B8474-E3A6-E8B4-366F-F740BC9F190C}"/>
              </a:ext>
            </a:extLst>
          </p:cNvPr>
          <p:cNvSpPr/>
          <p:nvPr/>
        </p:nvSpPr>
        <p:spPr>
          <a:xfrm>
            <a:off x="9753600" y="5614988"/>
            <a:ext cx="2438400" cy="12430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0000"/>
              </a:solidFill>
              <a:latin typeface="Felix Titling" panose="04060505060202020A04" pitchFamily="82" charset="0"/>
              <a:cs typeface="Times New Roman" panose="02020603050405020304" pitchFamily="18" charset="0"/>
            </a:endParaRPr>
          </a:p>
          <a:p>
            <a:pPr algn="ctr"/>
            <a:r>
              <a:rPr lang="fr-FR" dirty="0">
                <a:solidFill>
                  <a:srgbClr val="000000"/>
                </a:solidFill>
                <a:latin typeface="Felix Titling" panose="04060505060202020A04" pitchFamily="82" charset="0"/>
                <a:cs typeface="Times New Roman" panose="02020603050405020304" pitchFamily="18" charset="0"/>
              </a:rPr>
              <a:t>Aperçu immédiat</a:t>
            </a:r>
          </a:p>
          <a:p>
            <a:pPr algn="ctr"/>
            <a:r>
              <a:rPr lang="fr-FR" dirty="0">
                <a:solidFill>
                  <a:srgbClr val="000000"/>
                </a:solidFill>
                <a:latin typeface="Felix Titling" panose="04060505060202020A04" pitchFamily="82" charset="0"/>
                <a:cs typeface="Times New Roman" panose="02020603050405020304" pitchFamily="18" charset="0"/>
              </a:rPr>
              <a:t>Sur le site.</a:t>
            </a:r>
          </a:p>
          <a:p>
            <a:pPr algn="ctr"/>
            <a:endParaRPr lang="fr-MA" dirty="0"/>
          </a:p>
        </p:txBody>
      </p:sp>
    </p:spTree>
    <p:extLst>
      <p:ext uri="{BB962C8B-B14F-4D97-AF65-F5344CB8AC3E}">
        <p14:creationId xmlns:p14="http://schemas.microsoft.com/office/powerpoint/2010/main" val="3843965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tal_20230913_220132">
            <a:hlinkClick r:id="" action="ppaction://media"/>
            <a:extLst>
              <a:ext uri="{FF2B5EF4-FFF2-40B4-BE49-F238E27FC236}">
                <a16:creationId xmlns:a16="http://schemas.microsoft.com/office/drawing/2014/main" id="{41780C37-7F6A-0C4D-FD75-B9BFC14228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999"/>
          </a:xfrm>
          <a:prstGeom prst="rect">
            <a:avLst/>
          </a:prstGeom>
        </p:spPr>
      </p:pic>
    </p:spTree>
    <p:extLst>
      <p:ext uri="{BB962C8B-B14F-4D97-AF65-F5344CB8AC3E}">
        <p14:creationId xmlns:p14="http://schemas.microsoft.com/office/powerpoint/2010/main" val="32109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6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2A6DD85-0821-4030-BB41-064F0234D731}"/>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6" name="TextBox 5">
            <a:extLst>
              <a:ext uri="{FF2B5EF4-FFF2-40B4-BE49-F238E27FC236}">
                <a16:creationId xmlns:a16="http://schemas.microsoft.com/office/drawing/2014/main" id="{14D3921F-24AD-459A-B607-8BF36768CCE7}"/>
              </a:ext>
            </a:extLst>
          </p:cNvPr>
          <p:cNvSpPr txBox="1"/>
          <p:nvPr/>
        </p:nvSpPr>
        <p:spPr>
          <a:xfrm>
            <a:off x="3823252" y="1300154"/>
            <a:ext cx="8786191" cy="1015663"/>
          </a:xfrm>
          <a:custGeom>
            <a:avLst/>
            <a:gdLst>
              <a:gd name="connsiteX0" fmla="*/ 0 w 9486970"/>
              <a:gd name="connsiteY0" fmla="*/ 0 h 1754326"/>
              <a:gd name="connsiteX1" fmla="*/ 9486970 w 9486970"/>
              <a:gd name="connsiteY1" fmla="*/ 0 h 1754326"/>
              <a:gd name="connsiteX2" fmla="*/ 9486970 w 9486970"/>
              <a:gd name="connsiteY2" fmla="*/ 1754326 h 1754326"/>
              <a:gd name="connsiteX3" fmla="*/ 0 w 9486970"/>
              <a:gd name="connsiteY3" fmla="*/ 1754326 h 1754326"/>
              <a:gd name="connsiteX4" fmla="*/ 0 w 9486970"/>
              <a:gd name="connsiteY4" fmla="*/ 0 h 1754326"/>
              <a:gd name="connsiteX0" fmla="*/ 0 w 9486970"/>
              <a:gd name="connsiteY0" fmla="*/ 0 h 1767578"/>
              <a:gd name="connsiteX1" fmla="*/ 9486970 w 9486970"/>
              <a:gd name="connsiteY1" fmla="*/ 0 h 1767578"/>
              <a:gd name="connsiteX2" fmla="*/ 9473717 w 9486970"/>
              <a:gd name="connsiteY2" fmla="*/ 1767578 h 1767578"/>
              <a:gd name="connsiteX3" fmla="*/ 0 w 9486970"/>
              <a:gd name="connsiteY3" fmla="*/ 1754326 h 1767578"/>
              <a:gd name="connsiteX4" fmla="*/ 0 w 9486970"/>
              <a:gd name="connsiteY4" fmla="*/ 0 h 176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70" h="1767578">
                <a:moveTo>
                  <a:pt x="0" y="0"/>
                </a:moveTo>
                <a:lnTo>
                  <a:pt x="9486970" y="0"/>
                </a:lnTo>
                <a:lnTo>
                  <a:pt x="9473717" y="1767578"/>
                </a:lnTo>
                <a:lnTo>
                  <a:pt x="0" y="1754326"/>
                </a:lnTo>
                <a:lnTo>
                  <a:pt x="0" y="0"/>
                </a:lnTo>
                <a:close/>
              </a:path>
            </a:pathLst>
          </a:custGeom>
          <a:noFill/>
        </p:spPr>
        <p:txBody>
          <a:bodyPr wrap="square">
            <a:spAutoFit/>
          </a:bodyPr>
          <a:lstStyle/>
          <a:p>
            <a:pPr algn="ctr">
              <a:defRPr/>
            </a:pPr>
            <a:r>
              <a:rPr lang="fr-FR" sz="6000" dirty="0">
                <a:solidFill>
                  <a:schemeClr val="tx1">
                    <a:lumMod val="75000"/>
                    <a:lumOff val="25000"/>
                  </a:schemeClr>
                </a:solidFill>
                <a:latin typeface="Aharoni" panose="02010803020104030203" pitchFamily="2" charset="-79"/>
                <a:cs typeface="Aharoni" panose="02010803020104030203" pitchFamily="2" charset="-79"/>
              </a:rPr>
              <a:t>C O N C L U S I O N</a:t>
            </a:r>
          </a:p>
        </p:txBody>
      </p:sp>
      <p:sp>
        <p:nvSpPr>
          <p:cNvPr id="2" name="Google Shape;195;p19">
            <a:extLst>
              <a:ext uri="{FF2B5EF4-FFF2-40B4-BE49-F238E27FC236}">
                <a16:creationId xmlns:a16="http://schemas.microsoft.com/office/drawing/2014/main" id="{DB53E3DE-F54F-EB21-0320-2CA3062EFC9F}"/>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26</a:t>
            </a:r>
          </a:p>
        </p:txBody>
      </p:sp>
      <p:sp>
        <p:nvSpPr>
          <p:cNvPr id="3" name="Star: 4 Points 2">
            <a:extLst>
              <a:ext uri="{FF2B5EF4-FFF2-40B4-BE49-F238E27FC236}">
                <a16:creationId xmlns:a16="http://schemas.microsoft.com/office/drawing/2014/main" id="{4B5205A5-EDB4-92EB-30E6-334BC2482606}"/>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E51D71A0-BACA-7E76-E0BC-7E0CCCA2D1EB}"/>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CCE332-2177-4CB3-DC8A-F6BE1123E595}"/>
              </a:ext>
            </a:extLst>
          </p:cNvPr>
          <p:cNvSpPr/>
          <p:nvPr/>
        </p:nvSpPr>
        <p:spPr>
          <a:xfrm>
            <a:off x="0" y="-84225"/>
            <a:ext cx="12192000" cy="6954253"/>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866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graphicFrame>
        <p:nvGraphicFramePr>
          <p:cNvPr id="44" name="Espace réservé du contenu 5">
            <a:extLst>
              <a:ext uri="{FF2B5EF4-FFF2-40B4-BE49-F238E27FC236}">
                <a16:creationId xmlns:a16="http://schemas.microsoft.com/office/drawing/2014/main" id="{BECECE1D-688F-726C-B3E1-62F69B3130AC}"/>
              </a:ext>
            </a:extLst>
          </p:cNvPr>
          <p:cNvGraphicFramePr>
            <a:graphicFrameLocks noGrp="1"/>
          </p:cNvGraphicFramePr>
          <p:nvPr>
            <p:extLst>
              <p:ext uri="{D42A27DB-BD31-4B8C-83A1-F6EECF244321}">
                <p14:modId xmlns:p14="http://schemas.microsoft.com/office/powerpoint/2010/main" val="2758033232"/>
              </p:ext>
            </p:extLst>
          </p:nvPr>
        </p:nvGraphicFramePr>
        <p:xfrm>
          <a:off x="838200" y="1252728"/>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heel(1)">
                                      <p:cBhvr>
                                        <p:cTn id="7"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7F7BD7-EE33-8FC8-D479-6682FDB9711A}"/>
              </a:ext>
            </a:extLst>
          </p:cNvPr>
          <p:cNvSpPr/>
          <p:nvPr/>
        </p:nvSpPr>
        <p:spPr>
          <a:xfrm>
            <a:off x="0" y="0"/>
            <a:ext cx="12192000" cy="6858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032F8C6-D3B6-0ADE-2EE8-AF8FB3C77D3E}"/>
              </a:ext>
            </a:extLst>
          </p:cNvPr>
          <p:cNvSpPr txBox="1"/>
          <p:nvPr/>
        </p:nvSpPr>
        <p:spPr>
          <a:xfrm>
            <a:off x="2969385" y="942790"/>
            <a:ext cx="7060440" cy="4247317"/>
          </a:xfrm>
          <a:prstGeom prst="rect">
            <a:avLst/>
          </a:prstGeom>
          <a:noFill/>
        </p:spPr>
        <p:txBody>
          <a:bodyPr wrap="square" rtlCol="0" anchor="ctr">
            <a:spAutoFit/>
          </a:bodyPr>
          <a:lstStyle/>
          <a:p>
            <a:pPr algn="ctr"/>
            <a:r>
              <a:rPr lang="en-US" sz="9000" b="1" dirty="0">
                <a:solidFill>
                  <a:schemeClr val="bg1"/>
                </a:solidFill>
                <a:latin typeface="Inter Bold"/>
                <a:ea typeface="Roboto Bold" panose="02000000000000000000" pitchFamily="2" charset="0"/>
                <a:cs typeface="Poppins Bold" panose="00000800000000000000" pitchFamily="2" charset="0"/>
              </a:rPr>
              <a:t>MERCI POUR VOTRE ATTENTION</a:t>
            </a:r>
          </a:p>
        </p:txBody>
      </p:sp>
      <p:cxnSp>
        <p:nvCxnSpPr>
          <p:cNvPr id="5" name="Straight Connector 4">
            <a:extLst>
              <a:ext uri="{FF2B5EF4-FFF2-40B4-BE49-F238E27FC236}">
                <a16:creationId xmlns:a16="http://schemas.microsoft.com/office/drawing/2014/main" id="{8BFC3EB9-3ACA-4815-B2A8-C35C4AD9EDA8}"/>
              </a:ext>
            </a:extLst>
          </p:cNvPr>
          <p:cNvCxnSpPr>
            <a:cxnSpLocks/>
          </p:cNvCxnSpPr>
          <p:nvPr/>
        </p:nvCxnSpPr>
        <p:spPr>
          <a:xfrm>
            <a:off x="2969385" y="5487480"/>
            <a:ext cx="70604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tar: 4 Points 5">
            <a:extLst>
              <a:ext uri="{FF2B5EF4-FFF2-40B4-BE49-F238E27FC236}">
                <a16:creationId xmlns:a16="http://schemas.microsoft.com/office/drawing/2014/main" id="{D228A625-3F0E-04DF-EA1F-DED1D2504AE8}"/>
              </a:ext>
            </a:extLst>
          </p:cNvPr>
          <p:cNvSpPr/>
          <p:nvPr/>
        </p:nvSpPr>
        <p:spPr>
          <a:xfrm>
            <a:off x="11150873" y="454385"/>
            <a:ext cx="390640" cy="390640"/>
          </a:xfrm>
          <a:prstGeom prst="star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4 Points 6">
            <a:extLst>
              <a:ext uri="{FF2B5EF4-FFF2-40B4-BE49-F238E27FC236}">
                <a16:creationId xmlns:a16="http://schemas.microsoft.com/office/drawing/2014/main" id="{B51EFC7E-AFA7-F5B3-2B99-D847D61CF307}"/>
              </a:ext>
            </a:extLst>
          </p:cNvPr>
          <p:cNvSpPr/>
          <p:nvPr/>
        </p:nvSpPr>
        <p:spPr>
          <a:xfrm>
            <a:off x="11571097" y="403929"/>
            <a:ext cx="186856" cy="186856"/>
          </a:xfrm>
          <a:prstGeom prst="star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204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9" name="Google Shape;189;p19"/>
          <p:cNvGrpSpPr/>
          <p:nvPr/>
        </p:nvGrpSpPr>
        <p:grpSpPr>
          <a:xfrm>
            <a:off x="8165591" y="4091467"/>
            <a:ext cx="1691341" cy="1760693"/>
            <a:chOff x="6680825" y="2549350"/>
            <a:chExt cx="1539600" cy="1539600"/>
          </a:xfrm>
        </p:grpSpPr>
        <p:sp>
          <p:nvSpPr>
            <p:cNvPr id="190" name="Google Shape;190;p19"/>
            <p:cNvSpPr/>
            <p:nvPr/>
          </p:nvSpPr>
          <p:spPr>
            <a:xfrm>
              <a:off x="6825669" y="2694194"/>
              <a:ext cx="1249800" cy="1249800"/>
            </a:xfrm>
            <a:prstGeom prst="ellipse">
              <a:avLst/>
            </a:prstGeom>
            <a:solidFill>
              <a:srgbClr val="000000">
                <a:alpha val="18820"/>
              </a:srgbClr>
            </a:solidFill>
            <a:ln>
              <a:noFill/>
            </a:ln>
          </p:spPr>
          <p:txBody>
            <a:bodyPr spcFirstLastPara="1" wrap="square" lIns="121900" tIns="121900" rIns="121900" bIns="121900" anchor="ctr" anchorCtr="0">
              <a:noAutofit/>
            </a:bodyPr>
            <a:lstStyle/>
            <a:p>
              <a:endParaRPr sz="2400"/>
            </a:p>
          </p:txBody>
        </p:sp>
        <p:sp>
          <p:nvSpPr>
            <p:cNvPr id="191" name="Google Shape;191;p19"/>
            <p:cNvSpPr/>
            <p:nvPr/>
          </p:nvSpPr>
          <p:spPr>
            <a:xfrm>
              <a:off x="6894850" y="2763375"/>
              <a:ext cx="1111200" cy="11112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sp>
          <p:nvSpPr>
            <p:cNvPr id="192" name="Google Shape;192;p19"/>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121900" tIns="121900" rIns="121900" bIns="121900" anchor="ctr" anchorCtr="0">
              <a:noAutofit/>
            </a:bodyPr>
            <a:lstStyle/>
            <a:p>
              <a:endParaRPr sz="2400"/>
            </a:p>
          </p:txBody>
        </p:sp>
      </p:grpSp>
      <p:sp>
        <p:nvSpPr>
          <p:cNvPr id="193" name="Google Shape;193;p19"/>
          <p:cNvSpPr txBox="1">
            <a:spLocks noGrp="1"/>
          </p:cNvSpPr>
          <p:nvPr>
            <p:ph type="title"/>
          </p:nvPr>
        </p:nvSpPr>
        <p:spPr>
          <a:xfrm>
            <a:off x="646176" y="1488849"/>
            <a:ext cx="9128760" cy="894488"/>
          </a:xfrm>
          <a:prstGeom prst="rect">
            <a:avLst/>
          </a:prstGeom>
        </p:spPr>
        <p:txBody>
          <a:bodyPr spcFirstLastPara="1" vert="horz" wrap="square" lIns="121900" tIns="121900" rIns="121900" bIns="121900" rtlCol="0" anchor="b" anchorCtr="0">
            <a:noAutofit/>
          </a:bodyPr>
          <a:lstStyle/>
          <a:p>
            <a:pPr marL="0" indent="0">
              <a:buNone/>
            </a:pPr>
            <a:r>
              <a:rPr lang="fr-FR" sz="3600" b="1" spc="300" dirty="0">
                <a:solidFill>
                  <a:schemeClr val="tx1">
                    <a:lumMod val="75000"/>
                    <a:lumOff val="25000"/>
                  </a:schemeClr>
                </a:solidFill>
                <a:latin typeface="Lato" panose="020F0502020204030203" pitchFamily="34" charset="0"/>
              </a:rPr>
              <a:t>ORGANISME D’ACCUEIL</a:t>
            </a:r>
            <a:endParaRPr lang="en-US" sz="3600" b="1" spc="300" dirty="0">
              <a:solidFill>
                <a:schemeClr val="tx1">
                  <a:lumMod val="75000"/>
                  <a:lumOff val="25000"/>
                </a:schemeClr>
              </a:solidFill>
              <a:latin typeface="Lato" panose="020F0502020204030203" pitchFamily="34" charset="0"/>
            </a:endParaRPr>
          </a:p>
        </p:txBody>
      </p:sp>
      <p:grpSp>
        <p:nvGrpSpPr>
          <p:cNvPr id="196" name="Google Shape;196;p19"/>
          <p:cNvGrpSpPr/>
          <p:nvPr/>
        </p:nvGrpSpPr>
        <p:grpSpPr>
          <a:xfrm>
            <a:off x="8757884" y="4706692"/>
            <a:ext cx="492673" cy="492673"/>
            <a:chOff x="2594050" y="1631825"/>
            <a:chExt cx="439625" cy="439625"/>
          </a:xfrm>
        </p:grpSpPr>
        <p:sp>
          <p:nvSpPr>
            <p:cNvPr id="197" name="Google Shape;197;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8" name="Google Shape;198;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 name="Google Shape;199;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0" name="Google Shape;200;p1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2" name="Image 1">
            <a:extLst>
              <a:ext uri="{FF2B5EF4-FFF2-40B4-BE49-F238E27FC236}">
                <a16:creationId xmlns:a16="http://schemas.microsoft.com/office/drawing/2014/main" id="{DC913672-76CF-5BC7-439B-6027B7301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1250" y="2895108"/>
            <a:ext cx="3327383" cy="1003084"/>
          </a:xfrm>
          <a:prstGeom prst="rect">
            <a:avLst/>
          </a:prstGeom>
        </p:spPr>
      </p:pic>
      <p:sp>
        <p:nvSpPr>
          <p:cNvPr id="6" name="ZoneTexte 5">
            <a:extLst>
              <a:ext uri="{FF2B5EF4-FFF2-40B4-BE49-F238E27FC236}">
                <a16:creationId xmlns:a16="http://schemas.microsoft.com/office/drawing/2014/main" id="{21551853-C64D-400C-04EE-A0EA149ECF76}"/>
              </a:ext>
            </a:extLst>
          </p:cNvPr>
          <p:cNvSpPr txBox="1"/>
          <p:nvPr/>
        </p:nvSpPr>
        <p:spPr>
          <a:xfrm>
            <a:off x="1458317" y="4142281"/>
            <a:ext cx="7376669" cy="495457"/>
          </a:xfrm>
          <a:prstGeom prst="rect">
            <a:avLst/>
          </a:prstGeom>
          <a:noFill/>
        </p:spPr>
        <p:txBody>
          <a:bodyPr wrap="square">
            <a:spAutoFit/>
          </a:bodyPr>
          <a:lstStyle/>
          <a:p>
            <a:pPr algn="justLow">
              <a:lnSpc>
                <a:spcPct val="150000"/>
              </a:lnSpc>
            </a:pPr>
            <a:r>
              <a:rPr lang="fr-FR" sz="2000" dirty="0">
                <a:solidFill>
                  <a:schemeClr val="tx1">
                    <a:lumMod val="75000"/>
                    <a:lumOff val="25000"/>
                  </a:schemeClr>
                </a:solidFill>
                <a:latin typeface="Century Gothic" panose="020B0502020202020204" pitchFamily="34" charset="0"/>
              </a:rPr>
              <a:t>Inspirée du mot « Algorithme », </a:t>
            </a:r>
            <a:r>
              <a:rPr lang="fr-FR" sz="2000" dirty="0">
                <a:solidFill>
                  <a:schemeClr val="accent4">
                    <a:lumMod val="75000"/>
                  </a:schemeClr>
                </a:solidFill>
                <a:latin typeface="Century Gothic" panose="020B0502020202020204" pitchFamily="34" charset="0"/>
              </a:rPr>
              <a:t>Algo</a:t>
            </a:r>
            <a:r>
              <a:rPr lang="fr-FR" sz="2000" dirty="0">
                <a:solidFill>
                  <a:schemeClr val="tx1">
                    <a:lumMod val="75000"/>
                    <a:lumOff val="25000"/>
                  </a:schemeClr>
                </a:solidFill>
                <a:latin typeface="Century Gothic" panose="020B0502020202020204" pitchFamily="34" charset="0"/>
              </a:rPr>
              <a:t> Consulting Group </a:t>
            </a:r>
            <a:endParaRPr lang="en-GB" sz="2000" dirty="0">
              <a:solidFill>
                <a:schemeClr val="tx1">
                  <a:lumMod val="75000"/>
                  <a:lumOff val="25000"/>
                </a:schemeClr>
              </a:solidFill>
              <a:latin typeface="Century Gothic" panose="020B0502020202020204" pitchFamily="34" charset="0"/>
            </a:endParaRPr>
          </a:p>
        </p:txBody>
      </p:sp>
      <p:sp>
        <p:nvSpPr>
          <p:cNvPr id="8" name="Rectangle: Rounded Corners 6">
            <a:extLst>
              <a:ext uri="{FF2B5EF4-FFF2-40B4-BE49-F238E27FC236}">
                <a16:creationId xmlns:a16="http://schemas.microsoft.com/office/drawing/2014/main" id="{CEFBB171-A7BF-6E43-4B4E-5ED4721037F9}"/>
              </a:ext>
            </a:extLst>
          </p:cNvPr>
          <p:cNvSpPr/>
          <p:nvPr/>
        </p:nvSpPr>
        <p:spPr>
          <a:xfrm>
            <a:off x="11384280" y="5989320"/>
            <a:ext cx="780288" cy="84124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9" name="Google Shape;195;p19">
            <a:extLst>
              <a:ext uri="{FF2B5EF4-FFF2-40B4-BE49-F238E27FC236}">
                <a16:creationId xmlns:a16="http://schemas.microsoft.com/office/drawing/2014/main" id="{75F2C0D7-683F-EB9E-80F6-6E03FA964146}"/>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3</a:t>
            </a:r>
          </a:p>
        </p:txBody>
      </p:sp>
      <p:sp>
        <p:nvSpPr>
          <p:cNvPr id="37" name="Star: 4 Points 36">
            <a:extLst>
              <a:ext uri="{FF2B5EF4-FFF2-40B4-BE49-F238E27FC236}">
                <a16:creationId xmlns:a16="http://schemas.microsoft.com/office/drawing/2014/main" id="{77A3DE1F-A5ED-3E6F-4367-579A7B0E073A}"/>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ar: 4 Points 37">
            <a:extLst>
              <a:ext uri="{FF2B5EF4-FFF2-40B4-BE49-F238E27FC236}">
                <a16:creationId xmlns:a16="http://schemas.microsoft.com/office/drawing/2014/main" id="{4986CC47-EF84-2E3D-1D4E-BBFCB19EC0E4}"/>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a:extLst>
              <a:ext uri="{FF2B5EF4-FFF2-40B4-BE49-F238E27FC236}">
                <a16:creationId xmlns:a16="http://schemas.microsoft.com/office/drawing/2014/main" id="{2DD68816-18AB-40C8-8651-34ED9D0C5FA5}"/>
              </a:ext>
            </a:extLst>
          </p:cNvPr>
          <p:cNvSpPr txBox="1"/>
          <p:nvPr/>
        </p:nvSpPr>
        <p:spPr>
          <a:xfrm>
            <a:off x="3714111" y="6464393"/>
            <a:ext cx="4276100" cy="369332"/>
          </a:xfrm>
          <a:prstGeom prst="rect">
            <a:avLst/>
          </a:prstGeom>
          <a:noFill/>
        </p:spPr>
        <p:txBody>
          <a:bodyPr wrap="square" rtlCol="0">
            <a:spAutoFit/>
          </a:bodyPr>
          <a:lstStyle/>
          <a:p>
            <a:pPr algn="ctr"/>
            <a:r>
              <a:rPr lang="fr-FR" b="1" dirty="0">
                <a:solidFill>
                  <a:srgbClr val="233544"/>
                </a:solidFill>
                <a:latin typeface="+mj-lt"/>
                <a:cs typeface="Times New Roman"/>
              </a:rPr>
              <a:t>Année universitaire: 2022/2023</a:t>
            </a:r>
          </a:p>
        </p:txBody>
      </p:sp>
      <p:sp>
        <p:nvSpPr>
          <p:cNvPr id="2" name="Rectangle 1">
            <a:extLst>
              <a:ext uri="{FF2B5EF4-FFF2-40B4-BE49-F238E27FC236}">
                <a16:creationId xmlns:a16="http://schemas.microsoft.com/office/drawing/2014/main" id="{395E97A1-B5F7-FA03-F271-7F29401F5A01}"/>
              </a:ext>
            </a:extLst>
          </p:cNvPr>
          <p:cNvSpPr/>
          <p:nvPr/>
        </p:nvSpPr>
        <p:spPr>
          <a:xfrm>
            <a:off x="2586447" y="131776"/>
            <a:ext cx="6923314" cy="1200329"/>
          </a:xfrm>
          <a:prstGeom prst="rect">
            <a:avLst/>
          </a:prstGeom>
        </p:spPr>
        <p:txBody>
          <a:bodyPr wrap="square">
            <a:spAutoFit/>
          </a:bodyPr>
          <a:lstStyle/>
          <a:p>
            <a:pPr marL="1178560" marR="1292225" algn="ctr">
              <a:spcAft>
                <a:spcPts val="0"/>
              </a:spcAft>
            </a:pPr>
            <a:r>
              <a:rPr lang="fr-FR" sz="2800" b="1" dirty="0">
                <a:solidFill>
                  <a:srgbClr val="233544"/>
                </a:solidFill>
                <a:latin typeface="Cambria" panose="02040503050406030204" pitchFamily="18" charset="0"/>
                <a:ea typeface="Cambria" panose="02040503050406030204" pitchFamily="18" charset="0"/>
                <a:cs typeface="Cambria" panose="02040503050406030204" pitchFamily="18" charset="0"/>
              </a:rPr>
              <a:t>P</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rojet</a:t>
            </a:r>
            <a:r>
              <a:rPr lang="fr-FR" sz="2800"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de</a:t>
            </a:r>
            <a:r>
              <a:rPr lang="fr-FR" sz="2800"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800" b="1" dirty="0">
                <a:solidFill>
                  <a:srgbClr val="233544"/>
                </a:solidFill>
                <a:latin typeface="Cambria" panose="02040503050406030204" pitchFamily="18" charset="0"/>
                <a:ea typeface="Cambria" panose="02040503050406030204" pitchFamily="18" charset="0"/>
                <a:cs typeface="Cambria" panose="02040503050406030204" pitchFamily="18" charset="0"/>
              </a:rPr>
              <a:t>F</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in</a:t>
            </a:r>
            <a:r>
              <a:rPr lang="fr-FR" sz="2800"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d’</a:t>
            </a:r>
            <a:r>
              <a:rPr lang="fr-FR" sz="2800" b="1" dirty="0">
                <a:solidFill>
                  <a:srgbClr val="233544"/>
                </a:solidFill>
                <a:latin typeface="Cambria" panose="02040503050406030204" pitchFamily="18" charset="0"/>
                <a:ea typeface="Cambria" panose="02040503050406030204" pitchFamily="18" charset="0"/>
                <a:cs typeface="Cambria" panose="02040503050406030204" pitchFamily="18" charset="0"/>
              </a:rPr>
              <a:t>É</a:t>
            </a:r>
            <a:r>
              <a:rPr lang="fr-FR" sz="2800" dirty="0">
                <a:solidFill>
                  <a:srgbClr val="233544"/>
                </a:solidFill>
                <a:latin typeface="Cambria" panose="02040503050406030204" pitchFamily="18" charset="0"/>
                <a:ea typeface="Cambria" panose="02040503050406030204" pitchFamily="18" charset="0"/>
                <a:cs typeface="Cambria" panose="02040503050406030204" pitchFamily="18" charset="0"/>
              </a:rPr>
              <a:t>tudes</a:t>
            </a:r>
          </a:p>
          <a:p>
            <a:pPr marL="1180465" marR="1292225" algn="ctr">
              <a:spcAft>
                <a:spcPts val="0"/>
              </a:spcAft>
            </a:pP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En</a:t>
            </a:r>
            <a:r>
              <a:rPr lang="fr-FR" sz="2000" i="1"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vue</a:t>
            </a:r>
            <a:r>
              <a:rPr lang="fr-FR" sz="2000" i="1"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de</a:t>
            </a:r>
            <a:r>
              <a:rPr lang="fr-FR" sz="2000" i="1" spc="-5"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l’Obtention</a:t>
            </a:r>
            <a:r>
              <a:rPr lang="fr-FR" sz="2000" i="1" spc="-5"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000" i="1" dirty="0">
                <a:solidFill>
                  <a:srgbClr val="233544"/>
                </a:solidFill>
                <a:latin typeface="Cambria" panose="02040503050406030204" pitchFamily="18" charset="0"/>
                <a:ea typeface="Cambria" panose="02040503050406030204" pitchFamily="18" charset="0"/>
                <a:cs typeface="Cambria" panose="02040503050406030204" pitchFamily="18" charset="0"/>
              </a:rPr>
              <a:t>du titre :</a:t>
            </a:r>
            <a:endParaRPr lang="fr-FR" sz="2000" dirty="0">
              <a:solidFill>
                <a:srgbClr val="233544"/>
              </a:solidFill>
              <a:latin typeface="Cambria" panose="02040503050406030204" pitchFamily="18" charset="0"/>
              <a:ea typeface="Cambria" panose="02040503050406030204" pitchFamily="18" charset="0"/>
              <a:cs typeface="Cambria" panose="02040503050406030204" pitchFamily="18" charset="0"/>
            </a:endParaRPr>
          </a:p>
          <a:p>
            <a:pPr marL="1179195" marR="1292225" algn="ctr">
              <a:spcAft>
                <a:spcPts val="0"/>
              </a:spcAft>
            </a:pPr>
            <a:r>
              <a:rPr lang="fr-FR" sz="2400" b="1" dirty="0">
                <a:solidFill>
                  <a:srgbClr val="233544"/>
                </a:solidFill>
                <a:latin typeface="Cambria" panose="02040503050406030204" pitchFamily="18" charset="0"/>
                <a:ea typeface="Cambria" panose="02040503050406030204" pitchFamily="18" charset="0"/>
                <a:cs typeface="Cambria" panose="02040503050406030204" pitchFamily="18" charset="0"/>
              </a:rPr>
              <a:t>INGENIEUR</a:t>
            </a:r>
            <a:r>
              <a:rPr lang="fr-FR" sz="2400" b="1" spc="-10" dirty="0">
                <a:solidFill>
                  <a:srgbClr val="233544"/>
                </a:solidFill>
                <a:latin typeface="Cambria" panose="02040503050406030204" pitchFamily="18" charset="0"/>
                <a:ea typeface="Cambria" panose="02040503050406030204" pitchFamily="18" charset="0"/>
                <a:cs typeface="Cambria" panose="02040503050406030204" pitchFamily="18" charset="0"/>
              </a:rPr>
              <a:t> </a:t>
            </a:r>
            <a:r>
              <a:rPr lang="fr-FR" sz="2400" b="1" dirty="0">
                <a:solidFill>
                  <a:srgbClr val="233544"/>
                </a:solidFill>
                <a:latin typeface="Cambria" panose="02040503050406030204" pitchFamily="18" charset="0"/>
                <a:ea typeface="Cambria" panose="02040503050406030204" pitchFamily="18" charset="0"/>
                <a:cs typeface="Cambria" panose="02040503050406030204" pitchFamily="18" charset="0"/>
              </a:rPr>
              <a:t>D’ETAT</a:t>
            </a:r>
            <a:endParaRPr lang="fr-FR" dirty="0">
              <a:solidFill>
                <a:srgbClr val="233544"/>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 name="Rectangle 2">
            <a:extLst>
              <a:ext uri="{FF2B5EF4-FFF2-40B4-BE49-F238E27FC236}">
                <a16:creationId xmlns:a16="http://schemas.microsoft.com/office/drawing/2014/main" id="{E5A1B53F-7044-1EA1-CEF6-CAC17A715C39}"/>
              </a:ext>
            </a:extLst>
          </p:cNvPr>
          <p:cNvSpPr/>
          <p:nvPr/>
        </p:nvSpPr>
        <p:spPr>
          <a:xfrm>
            <a:off x="3000104" y="1517493"/>
            <a:ext cx="6096000" cy="748923"/>
          </a:xfrm>
          <a:prstGeom prst="rect">
            <a:avLst/>
          </a:prstGeom>
        </p:spPr>
        <p:txBody>
          <a:bodyPr>
            <a:spAutoFit/>
          </a:bodyPr>
          <a:lstStyle/>
          <a:p>
            <a:pPr algn="ctr">
              <a:spcAft>
                <a:spcPts val="800"/>
              </a:spcAft>
            </a:pPr>
            <a:r>
              <a:rPr lang="fr-FR" b="1" dirty="0">
                <a:solidFill>
                  <a:srgbClr val="233544"/>
                </a:solidFill>
                <a:latin typeface="Calibri Light" panose="020F0302020204030204" pitchFamily="34" charset="0"/>
                <a:ea typeface="Calibri" panose="020F0502020204030204" pitchFamily="34" charset="0"/>
                <a:cs typeface="Times New Roman" panose="02020603050405020304" pitchFamily="18" charset="0"/>
              </a:rPr>
              <a:t>Département : Informatique</a:t>
            </a:r>
            <a:endParaRPr lang="fr-FR" sz="1600" b="1" dirty="0">
              <a:solidFill>
                <a:srgbClr val="233544"/>
              </a:solidFill>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pPr>
            <a:r>
              <a:rPr lang="fr-FR" b="1" dirty="0">
                <a:solidFill>
                  <a:srgbClr val="233544"/>
                </a:solidFill>
                <a:latin typeface="Calibri Light" panose="020F0302020204030204" pitchFamily="34" charset="0"/>
                <a:ea typeface="Calibri" panose="020F0502020204030204" pitchFamily="34" charset="0"/>
                <a:cs typeface="Times New Roman" panose="02020603050405020304" pitchFamily="18" charset="0"/>
              </a:rPr>
              <a:t>Option : MIAGE</a:t>
            </a:r>
            <a:endParaRPr lang="fr-FR" sz="1600" b="1" dirty="0">
              <a:solidFill>
                <a:srgbClr val="23354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Google Shape;54;p13">
            <a:extLst>
              <a:ext uri="{FF2B5EF4-FFF2-40B4-BE49-F238E27FC236}">
                <a16:creationId xmlns:a16="http://schemas.microsoft.com/office/drawing/2014/main" id="{AA1E59CE-FC74-5664-3229-069C33BDC938}"/>
              </a:ext>
            </a:extLst>
          </p:cNvPr>
          <p:cNvSpPr txBox="1"/>
          <p:nvPr/>
        </p:nvSpPr>
        <p:spPr>
          <a:xfrm>
            <a:off x="1343549" y="2602351"/>
            <a:ext cx="9409110" cy="116564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noAutofit/>
          </a:bodyPr>
          <a:lstStyle/>
          <a:p>
            <a:pPr algn="ctr">
              <a:buNone/>
            </a:pPr>
            <a:r>
              <a:rPr lang="fr-FR" sz="2000" dirty="0">
                <a:solidFill>
                  <a:schemeClr val="accent4">
                    <a:lumMod val="75000"/>
                  </a:schemeClr>
                </a:solidFill>
                <a:latin typeface="Eras Bold ITC" panose="020B0907030504020204" pitchFamily="34" charset="0"/>
              </a:rPr>
              <a:t>REFONTE</a:t>
            </a:r>
            <a:r>
              <a:rPr lang="fr-FR" sz="2000" dirty="0">
                <a:solidFill>
                  <a:schemeClr val="bg2">
                    <a:lumMod val="25000"/>
                  </a:schemeClr>
                </a:solidFill>
                <a:latin typeface="Eras Bold ITC" panose="020B0907030504020204" pitchFamily="34" charset="0"/>
              </a:rPr>
              <a:t> DU SYSTÈME D'INFORMATION MÉTIER POUR LE COMPTE DE </a:t>
            </a:r>
            <a:r>
              <a:rPr lang="fr-FR" sz="2000" dirty="0">
                <a:solidFill>
                  <a:schemeClr val="accent4">
                    <a:lumMod val="75000"/>
                  </a:schemeClr>
                </a:solidFill>
                <a:latin typeface="Eras Bold ITC" panose="020B0907030504020204" pitchFamily="34" charset="0"/>
              </a:rPr>
              <a:t>L’OFFICE NATIONAL DE PÊCHES</a:t>
            </a:r>
            <a:endParaRPr lang="en-US" sz="2000" dirty="0">
              <a:solidFill>
                <a:schemeClr val="accent4">
                  <a:lumMod val="75000"/>
                </a:schemeClr>
              </a:solidFill>
              <a:latin typeface="Eras Bold ITC" panose="020B0907030504020204" pitchFamily="34" charset="0"/>
            </a:endParaRPr>
          </a:p>
        </p:txBody>
      </p:sp>
      <p:sp>
        <p:nvSpPr>
          <p:cNvPr id="6" name="Rectangle 5">
            <a:extLst>
              <a:ext uri="{FF2B5EF4-FFF2-40B4-BE49-F238E27FC236}">
                <a16:creationId xmlns:a16="http://schemas.microsoft.com/office/drawing/2014/main" id="{A1151C2F-5BE4-D1FD-82A6-CB5C2218029C}"/>
              </a:ext>
            </a:extLst>
          </p:cNvPr>
          <p:cNvSpPr/>
          <p:nvPr/>
        </p:nvSpPr>
        <p:spPr>
          <a:xfrm>
            <a:off x="1139845" y="4028507"/>
            <a:ext cx="12298363" cy="2185214"/>
          </a:xfrm>
          <a:prstGeom prst="rect">
            <a:avLst/>
          </a:prstGeom>
        </p:spPr>
        <p:txBody>
          <a:bodyPr wrap="square">
            <a:spAutoFit/>
          </a:bodyPr>
          <a:lstStyle/>
          <a:p>
            <a:pPr marL="709295">
              <a:spcBef>
                <a:spcPts val="5"/>
              </a:spcBef>
              <a:spcAft>
                <a:spcPts val="0"/>
              </a:spcAft>
            </a:pP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Réalisé</a:t>
            </a:r>
            <a:r>
              <a:rPr lang="fr-FR" b="1" spc="-10" dirty="0">
                <a:solidFill>
                  <a:srgbClr val="233544"/>
                </a:solidFill>
                <a:latin typeface="PT Sans" panose="020B0503020203020204" pitchFamily="34" charset="0"/>
                <a:ea typeface="Cambria" panose="02040503050406030204" pitchFamily="18" charset="0"/>
                <a:cs typeface="Cambria" panose="02040503050406030204" pitchFamily="18" charset="0"/>
              </a:rPr>
              <a:t> </a:t>
            </a: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par</a:t>
            </a:r>
            <a:r>
              <a:rPr lang="fr-FR" b="1" spc="-10" dirty="0">
                <a:solidFill>
                  <a:srgbClr val="233544"/>
                </a:solidFill>
                <a:latin typeface="PT Sans" panose="020B0503020203020204" pitchFamily="34" charset="0"/>
                <a:ea typeface="Cambria" panose="02040503050406030204" pitchFamily="18" charset="0"/>
                <a:cs typeface="Cambria" panose="02040503050406030204" pitchFamily="18" charset="0"/>
              </a:rPr>
              <a:t>:						</a:t>
            </a:r>
            <a:r>
              <a:rPr lang="fr-FR" b="1" kern="0" dirty="0">
                <a:solidFill>
                  <a:srgbClr val="233544"/>
                </a:solidFill>
                <a:latin typeface="PT Sans" panose="020B0503020203020204" pitchFamily="34" charset="0"/>
                <a:ea typeface="Cambria" panose="02040503050406030204" pitchFamily="18" charset="0"/>
                <a:cs typeface="Cambria" panose="02040503050406030204" pitchFamily="18" charset="0"/>
              </a:rPr>
              <a:t>EMHAMED Yassine</a:t>
            </a:r>
            <a:endParaRPr lang="fr-FR" sz="1600" b="1" dirty="0">
              <a:solidFill>
                <a:srgbClr val="233544"/>
              </a:solidFill>
              <a:latin typeface="PT Sans" panose="020B0503020203020204" pitchFamily="34" charset="0"/>
              <a:ea typeface="Cambria" panose="02040503050406030204" pitchFamily="18" charset="0"/>
              <a:cs typeface="Cambria" panose="02040503050406030204" pitchFamily="18" charset="0"/>
            </a:endParaRPr>
          </a:p>
          <a:p>
            <a:pPr marL="709295">
              <a:spcBef>
                <a:spcPts val="905"/>
              </a:spcBef>
              <a:spcAft>
                <a:spcPts val="0"/>
              </a:spcAft>
              <a:tabLst>
                <a:tab pos="4755515" algn="l"/>
              </a:tabLst>
            </a:pPr>
            <a:r>
              <a:rPr lang="fr-FR" b="1" dirty="0">
                <a:solidFill>
                  <a:srgbClr val="233544"/>
                </a:solidFill>
                <a:latin typeface="PT Sans" panose="020B0503020203020204" pitchFamily="34" charset="0"/>
                <a:ea typeface="Cambria" panose="02040503050406030204" pitchFamily="18" charset="0"/>
              </a:rPr>
              <a:t>Encadré par:  </a:t>
            </a: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				Mr. BELASLA El Mehdi</a:t>
            </a:r>
          </a:p>
          <a:p>
            <a:pPr marL="709295">
              <a:spcBef>
                <a:spcPts val="905"/>
              </a:spcBef>
              <a:spcAft>
                <a:spcPts val="0"/>
              </a:spcAft>
              <a:tabLst>
                <a:tab pos="4755515" algn="l"/>
              </a:tabLst>
            </a:pP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				Mr. SOUFIANE </a:t>
            </a:r>
            <a:r>
              <a:rPr lang="fr-FR" b="1" dirty="0" err="1">
                <a:solidFill>
                  <a:srgbClr val="233544"/>
                </a:solidFill>
                <a:latin typeface="PT Sans" panose="020B0503020203020204" pitchFamily="34" charset="0"/>
                <a:ea typeface="Cambria" panose="02040503050406030204" pitchFamily="18" charset="0"/>
                <a:cs typeface="Cambria" panose="02040503050406030204" pitchFamily="18" charset="0"/>
              </a:rPr>
              <a:t>Abderrahman</a:t>
            </a:r>
            <a:r>
              <a:rPr lang="fr-FR" sz="1600" b="1" dirty="0">
                <a:solidFill>
                  <a:srgbClr val="233544"/>
                </a:solidFill>
                <a:latin typeface="PT Sans" panose="020B0503020203020204" pitchFamily="34" charset="0"/>
                <a:ea typeface="Cambria" panose="02040503050406030204" pitchFamily="18" charset="0"/>
                <a:cs typeface="Cambria" panose="02040503050406030204" pitchFamily="18" charset="0"/>
              </a:rPr>
              <a:t>                                                          Présenté devant les jury:</a:t>
            </a:r>
          </a:p>
          <a:p>
            <a:pPr marL="709295">
              <a:spcBef>
                <a:spcPts val="920"/>
              </a:spcBef>
              <a:spcAft>
                <a:spcPts val="0"/>
              </a:spcAft>
              <a:tabLst>
                <a:tab pos="4755515" algn="l"/>
              </a:tabLst>
            </a:pPr>
            <a:r>
              <a:rPr lang="fr-FR" b="1" dirty="0">
                <a:solidFill>
                  <a:srgbClr val="233544"/>
                </a:solidFill>
                <a:latin typeface="PT Sans" panose="020B0503020203020204" pitchFamily="34" charset="0"/>
                <a:ea typeface="Cambria" panose="02040503050406030204" pitchFamily="18" charset="0"/>
                <a:cs typeface="Cambria" panose="02040503050406030204" pitchFamily="18" charset="0"/>
              </a:rPr>
              <a:t>Membre de jury 				</a:t>
            </a:r>
            <a:r>
              <a:rPr lang="fr-FR" b="1" dirty="0">
                <a:solidFill>
                  <a:srgbClr val="233544"/>
                </a:solidFill>
                <a:latin typeface="PT Sans" panose="020B0503020203020204" pitchFamily="34" charset="0"/>
                <a:ea typeface="Cambria" panose="02040503050406030204" pitchFamily="18" charset="0"/>
              </a:rPr>
              <a:t>M. BELASLA 				</a:t>
            </a:r>
          </a:p>
          <a:p>
            <a:pPr marL="709295">
              <a:spcBef>
                <a:spcPts val="910"/>
              </a:spcBef>
              <a:spcAft>
                <a:spcPts val="0"/>
              </a:spcAft>
              <a:tabLst>
                <a:tab pos="4755515" algn="l"/>
              </a:tabLst>
            </a:pPr>
            <a:r>
              <a:rPr lang="fr-FR" b="1" dirty="0">
                <a:solidFill>
                  <a:srgbClr val="233544"/>
                </a:solidFill>
                <a:latin typeface="PT Sans" panose="020B0503020203020204" pitchFamily="34" charset="0"/>
                <a:ea typeface="Cambria" panose="02040503050406030204" pitchFamily="18" charset="0"/>
              </a:rPr>
              <a:t>Membre de jury 				Mme ZERYOUH</a:t>
            </a:r>
          </a:p>
        </p:txBody>
      </p:sp>
      <p:pic>
        <p:nvPicPr>
          <p:cNvPr id="9" name="Image 3" descr="Description : honoris emsi.bmp">
            <a:extLst>
              <a:ext uri="{FF2B5EF4-FFF2-40B4-BE49-F238E27FC236}">
                <a16:creationId xmlns:a16="http://schemas.microsoft.com/office/drawing/2014/main" id="{A2ADBFB8-ECEE-B33B-998C-C0B2DC3555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9325" y="150375"/>
            <a:ext cx="3564786" cy="817861"/>
          </a:xfrm>
          <a:prstGeom prst="rect">
            <a:avLst/>
          </a:prstGeom>
          <a:noFill/>
          <a:ln>
            <a:noFill/>
          </a:ln>
        </p:spPr>
      </p:pic>
      <p:pic>
        <p:nvPicPr>
          <p:cNvPr id="7" name="Image 3">
            <a:extLst>
              <a:ext uri="{FF2B5EF4-FFF2-40B4-BE49-F238E27FC236}">
                <a16:creationId xmlns:a16="http://schemas.microsoft.com/office/drawing/2014/main" id="{81965A86-B7C3-AF40-08C2-05D70766A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5568" y="219791"/>
            <a:ext cx="2317107" cy="568283"/>
          </a:xfrm>
          <a:prstGeom prst="rect">
            <a:avLst/>
          </a:prstGeom>
        </p:spPr>
      </p:pic>
    </p:spTree>
    <p:extLst>
      <p:ext uri="{BB962C8B-B14F-4D97-AF65-F5344CB8AC3E}">
        <p14:creationId xmlns:p14="http://schemas.microsoft.com/office/powerpoint/2010/main" val="3663294665"/>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0B32FF0-0336-40A8-AF18-4D13979A668A}"/>
              </a:ext>
            </a:extLst>
          </p:cNvPr>
          <p:cNvSpPr/>
          <p:nvPr/>
        </p:nvSpPr>
        <p:spPr>
          <a:xfrm>
            <a:off x="10226765" y="0"/>
            <a:ext cx="1965235" cy="6652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solidFill>
              </a:ln>
              <a:solidFill>
                <a:schemeClr val="bg1"/>
              </a:solidFill>
            </a:endParaRPr>
          </a:p>
        </p:txBody>
      </p:sp>
      <p:sp>
        <p:nvSpPr>
          <p:cNvPr id="27" name="Google Shape;195;p19">
            <a:extLst>
              <a:ext uri="{FF2B5EF4-FFF2-40B4-BE49-F238E27FC236}">
                <a16:creationId xmlns:a16="http://schemas.microsoft.com/office/drawing/2014/main" id="{8D2EAED1-FDF6-1437-76FF-35EEE611CF28}"/>
              </a:ext>
            </a:extLst>
          </p:cNvPr>
          <p:cNvSpPr txBox="1">
            <a:spLocks/>
          </p:cNvSpPr>
          <p:nvPr/>
        </p:nvSpPr>
        <p:spPr>
          <a:xfrm>
            <a:off x="11392238" y="6079869"/>
            <a:ext cx="580800" cy="580800"/>
          </a:xfrm>
          <a:prstGeom prst="rect">
            <a:avLst/>
          </a:prstGeom>
        </p:spPr>
        <p:txBody>
          <a:bodyPr spcFirstLastPara="1" vert="horz" wrap="square" lIns="121900" tIns="121900" rIns="121900" bIns="121900" rtlCol="0" anchor="ctr" anchorCtr="0">
            <a:noAutofit/>
          </a:bodyPr>
          <a:lstStyle>
            <a:defPPr>
              <a:defRPr lang="id-ID"/>
            </a:defPPr>
            <a:lvl1pPr marL="0" lvl="0" algn="r" defTabSz="914400" rtl="0" eaLnBrk="1" latinLnBrk="0" hangingPunct="1">
              <a:buNone/>
              <a:defRPr sz="1200" kern="1200">
                <a:solidFill>
                  <a:schemeClr val="tx1">
                    <a:tint val="75000"/>
                  </a:schemeClr>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r>
              <a:rPr lang="en" dirty="0"/>
              <a:t>4</a:t>
            </a:r>
          </a:p>
        </p:txBody>
      </p:sp>
      <p:sp>
        <p:nvSpPr>
          <p:cNvPr id="5" name="Text Placeholder 2">
            <a:extLst>
              <a:ext uri="{FF2B5EF4-FFF2-40B4-BE49-F238E27FC236}">
                <a16:creationId xmlns:a16="http://schemas.microsoft.com/office/drawing/2014/main" id="{121CA57D-3EFC-0868-8655-FA2B128FBF32}"/>
              </a:ext>
            </a:extLst>
          </p:cNvPr>
          <p:cNvSpPr txBox="1">
            <a:spLocks/>
          </p:cNvSpPr>
          <p:nvPr/>
        </p:nvSpPr>
        <p:spPr bwMode="auto">
          <a:xfrm>
            <a:off x="4067260" y="6454458"/>
            <a:ext cx="3675942" cy="412421"/>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200" u="sng" spc="300" dirty="0">
                <a:solidFill>
                  <a:schemeClr val="tx1">
                    <a:lumMod val="75000"/>
                    <a:lumOff val="25000"/>
                  </a:schemeClr>
                </a:solidFill>
                <a:latin typeface="Lato" panose="020F0502020204030203" pitchFamily="34" charset="0"/>
              </a:rPr>
              <a:t>S</a:t>
            </a:r>
            <a:r>
              <a:rPr lang="en-GB" sz="1200" u="sng" spc="300" dirty="0" err="1">
                <a:solidFill>
                  <a:schemeClr val="tx1">
                    <a:lumMod val="75000"/>
                    <a:lumOff val="25000"/>
                  </a:schemeClr>
                </a:solidFill>
                <a:latin typeface="Lato" panose="020F0502020204030203" pitchFamily="34" charset="0"/>
              </a:rPr>
              <a:t>ecteurs</a:t>
            </a:r>
            <a:r>
              <a:rPr lang="en-GB" sz="1200" u="sng" spc="300" dirty="0">
                <a:solidFill>
                  <a:schemeClr val="tx1">
                    <a:lumMod val="75000"/>
                    <a:lumOff val="25000"/>
                  </a:schemeClr>
                </a:solidFill>
                <a:latin typeface="Lato" panose="020F0502020204030203" pitchFamily="34" charset="0"/>
              </a:rPr>
              <a:t> </a:t>
            </a:r>
            <a:r>
              <a:rPr lang="en-GB" sz="1200" u="sng" spc="300" dirty="0" err="1">
                <a:solidFill>
                  <a:schemeClr val="tx1">
                    <a:lumMod val="75000"/>
                    <a:lumOff val="25000"/>
                  </a:schemeClr>
                </a:solidFill>
                <a:latin typeface="Lato" panose="020F0502020204030203" pitchFamily="34" charset="0"/>
              </a:rPr>
              <a:t>d'activité</a:t>
            </a:r>
            <a:r>
              <a:rPr lang="en-GB" sz="1200" u="sng" spc="300" dirty="0">
                <a:solidFill>
                  <a:schemeClr val="tx1">
                    <a:lumMod val="75000"/>
                    <a:lumOff val="25000"/>
                  </a:schemeClr>
                </a:solidFill>
                <a:latin typeface="Lato" panose="020F0502020204030203" pitchFamily="34" charset="0"/>
              </a:rPr>
              <a:t> 2023/2022</a:t>
            </a:r>
          </a:p>
          <a:p>
            <a:pPr marL="0" indent="0" algn="ctr">
              <a:buNone/>
            </a:pPr>
            <a:endParaRPr lang="fr-FR" sz="1200" u="sng" spc="300" dirty="0">
              <a:solidFill>
                <a:schemeClr val="tx1">
                  <a:lumMod val="75000"/>
                  <a:lumOff val="25000"/>
                </a:schemeClr>
              </a:solidFill>
              <a:latin typeface="Lato" panose="020F0502020204030203" pitchFamily="34" charset="0"/>
            </a:endParaRPr>
          </a:p>
        </p:txBody>
      </p:sp>
      <p:sp>
        <p:nvSpPr>
          <p:cNvPr id="50" name="Text Placeholder 2">
            <a:extLst>
              <a:ext uri="{FF2B5EF4-FFF2-40B4-BE49-F238E27FC236}">
                <a16:creationId xmlns:a16="http://schemas.microsoft.com/office/drawing/2014/main" id="{4BB1A4A8-55AA-AF6A-CC33-4FAAC8AFE558}"/>
              </a:ext>
            </a:extLst>
          </p:cNvPr>
          <p:cNvSpPr txBox="1">
            <a:spLocks/>
          </p:cNvSpPr>
          <p:nvPr/>
        </p:nvSpPr>
        <p:spPr bwMode="auto">
          <a:xfrm>
            <a:off x="334449" y="560468"/>
            <a:ext cx="3564191" cy="353145"/>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spc="300" dirty="0">
                <a:solidFill>
                  <a:schemeClr val="tx1">
                    <a:lumMod val="75000"/>
                    <a:lumOff val="25000"/>
                  </a:schemeClr>
                </a:solidFill>
                <a:latin typeface="Lato" panose="020F0502020204030203" pitchFamily="34" charset="0"/>
              </a:rPr>
              <a:t>ORGANISME D’ACCUEIL</a:t>
            </a:r>
            <a:endParaRPr lang="fr-FR" sz="1600" b="1" spc="300" dirty="0">
              <a:solidFill>
                <a:schemeClr val="tx1">
                  <a:lumMod val="75000"/>
                  <a:lumOff val="25000"/>
                </a:schemeClr>
              </a:solidFill>
              <a:latin typeface="Lato" panose="020F0502020204030203" pitchFamily="34" charset="0"/>
            </a:endParaRPr>
          </a:p>
          <a:p>
            <a:pPr marL="0" indent="0">
              <a:buNone/>
            </a:pPr>
            <a:endParaRPr lang="en-US" sz="1600" b="1" spc="300" dirty="0">
              <a:solidFill>
                <a:schemeClr val="tx1">
                  <a:lumMod val="75000"/>
                  <a:lumOff val="25000"/>
                </a:schemeClr>
              </a:solidFill>
              <a:latin typeface="Lato" panose="020F0502020204030203" pitchFamily="34" charset="0"/>
            </a:endParaRPr>
          </a:p>
        </p:txBody>
      </p:sp>
      <p:sp>
        <p:nvSpPr>
          <p:cNvPr id="51" name="Star: 4 Points 50">
            <a:extLst>
              <a:ext uri="{FF2B5EF4-FFF2-40B4-BE49-F238E27FC236}">
                <a16:creationId xmlns:a16="http://schemas.microsoft.com/office/drawing/2014/main" id="{8EE95B63-3BF5-C597-BAF2-70EB61EFA806}"/>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4 Points 51">
            <a:extLst>
              <a:ext uri="{FF2B5EF4-FFF2-40B4-BE49-F238E27FC236}">
                <a16:creationId xmlns:a16="http://schemas.microsoft.com/office/drawing/2014/main" id="{992366F9-6904-8474-6F4A-E634D346FB28}"/>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10">
            <a:extLst>
              <a:ext uri="{FF2B5EF4-FFF2-40B4-BE49-F238E27FC236}">
                <a16:creationId xmlns:a16="http://schemas.microsoft.com/office/drawing/2014/main" id="{2568C141-B799-B209-1D54-6863958D23DE}"/>
              </a:ext>
            </a:extLst>
          </p:cNvPr>
          <p:cNvSpPr>
            <a:spLocks/>
          </p:cNvSpPr>
          <p:nvPr/>
        </p:nvSpPr>
        <p:spPr>
          <a:xfrm>
            <a:off x="3362154" y="3100891"/>
            <a:ext cx="207263" cy="207300"/>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93" name="Oval 92">
            <a:extLst>
              <a:ext uri="{FF2B5EF4-FFF2-40B4-BE49-F238E27FC236}">
                <a16:creationId xmlns:a16="http://schemas.microsoft.com/office/drawing/2014/main" id="{7F48B831-1BCC-4385-0C7E-8D4F1904ACC8}"/>
              </a:ext>
            </a:extLst>
          </p:cNvPr>
          <p:cNvSpPr/>
          <p:nvPr/>
        </p:nvSpPr>
        <p:spPr>
          <a:xfrm>
            <a:off x="8131900" y="1358140"/>
            <a:ext cx="646665" cy="6564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4" name="Oval 93">
            <a:extLst>
              <a:ext uri="{FF2B5EF4-FFF2-40B4-BE49-F238E27FC236}">
                <a16:creationId xmlns:a16="http://schemas.microsoft.com/office/drawing/2014/main" id="{C250E98D-8C85-E525-3684-F753037C8CD5}"/>
              </a:ext>
            </a:extLst>
          </p:cNvPr>
          <p:cNvSpPr/>
          <p:nvPr/>
        </p:nvSpPr>
        <p:spPr>
          <a:xfrm>
            <a:off x="8449595" y="2604748"/>
            <a:ext cx="656456" cy="6564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dirty="0"/>
          </a:p>
        </p:txBody>
      </p:sp>
      <p:sp>
        <p:nvSpPr>
          <p:cNvPr id="95" name="Oval 94">
            <a:extLst>
              <a:ext uri="{FF2B5EF4-FFF2-40B4-BE49-F238E27FC236}">
                <a16:creationId xmlns:a16="http://schemas.microsoft.com/office/drawing/2014/main" id="{018343C6-6A7C-20F0-86C1-E3433D1EE58E}"/>
              </a:ext>
            </a:extLst>
          </p:cNvPr>
          <p:cNvSpPr/>
          <p:nvPr/>
        </p:nvSpPr>
        <p:spPr>
          <a:xfrm>
            <a:off x="8187545" y="3954220"/>
            <a:ext cx="656456" cy="6564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6" name="Oval 95">
            <a:extLst>
              <a:ext uri="{FF2B5EF4-FFF2-40B4-BE49-F238E27FC236}">
                <a16:creationId xmlns:a16="http://schemas.microsoft.com/office/drawing/2014/main" id="{E0F6581A-A583-F5B0-182C-A2849F432238}"/>
              </a:ext>
            </a:extLst>
          </p:cNvPr>
          <p:cNvSpPr/>
          <p:nvPr/>
        </p:nvSpPr>
        <p:spPr>
          <a:xfrm>
            <a:off x="4731064" y="4936527"/>
            <a:ext cx="656456" cy="65645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dirty="0"/>
          </a:p>
        </p:txBody>
      </p:sp>
      <p:sp>
        <p:nvSpPr>
          <p:cNvPr id="97" name="TextBox 6">
            <a:extLst>
              <a:ext uri="{FF2B5EF4-FFF2-40B4-BE49-F238E27FC236}">
                <a16:creationId xmlns:a16="http://schemas.microsoft.com/office/drawing/2014/main" id="{95A2379A-3D81-CD3A-075C-D28CAD8264B2}"/>
              </a:ext>
            </a:extLst>
          </p:cNvPr>
          <p:cNvSpPr txBox="1"/>
          <p:nvPr/>
        </p:nvSpPr>
        <p:spPr>
          <a:xfrm>
            <a:off x="267682" y="1432128"/>
            <a:ext cx="3339214" cy="369332"/>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Transformation Digitale </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8" name="TextBox 7">
            <a:extLst>
              <a:ext uri="{FF2B5EF4-FFF2-40B4-BE49-F238E27FC236}">
                <a16:creationId xmlns:a16="http://schemas.microsoft.com/office/drawing/2014/main" id="{D7E9783B-8569-C202-480D-763DDC011B17}"/>
              </a:ext>
            </a:extLst>
          </p:cNvPr>
          <p:cNvSpPr txBox="1"/>
          <p:nvPr/>
        </p:nvSpPr>
        <p:spPr>
          <a:xfrm>
            <a:off x="9245374" y="2557570"/>
            <a:ext cx="2614576" cy="646331"/>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ko-KR" b="1" dirty="0">
                <a:solidFill>
                  <a:schemeClr val="tx1">
                    <a:lumMod val="75000"/>
                    <a:lumOff val="25000"/>
                  </a:schemeClr>
                </a:solidFill>
                <a:latin typeface="Times New Roman" panose="02020603050405020304" pitchFamily="18" charset="0"/>
                <a:cs typeface="Times New Roman" panose="02020603050405020304" pitchFamily="18" charset="0"/>
              </a:rPr>
              <a:t>Un Chiffre d'affaires de 2 800 000,00 DH</a:t>
            </a:r>
          </a:p>
        </p:txBody>
      </p:sp>
      <p:sp>
        <p:nvSpPr>
          <p:cNvPr id="99" name="TextBox 8">
            <a:extLst>
              <a:ext uri="{FF2B5EF4-FFF2-40B4-BE49-F238E27FC236}">
                <a16:creationId xmlns:a16="http://schemas.microsoft.com/office/drawing/2014/main" id="{53E2A848-FCD4-EDB7-582F-1067AA882BE5}"/>
              </a:ext>
            </a:extLst>
          </p:cNvPr>
          <p:cNvSpPr txBox="1"/>
          <p:nvPr/>
        </p:nvSpPr>
        <p:spPr>
          <a:xfrm>
            <a:off x="8920967" y="1080944"/>
            <a:ext cx="2212467" cy="1200329"/>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MA" altLang="ko-KR" b="1" dirty="0">
                <a:solidFill>
                  <a:schemeClr val="tx1">
                    <a:lumMod val="75000"/>
                    <a:lumOff val="25000"/>
                  </a:schemeClr>
                </a:solidFill>
                <a:latin typeface="Times New Roman" panose="02020603050405020304" pitchFamily="18" charset="0"/>
                <a:cs typeface="Times New Roman" panose="02020603050405020304" pitchFamily="18" charset="0"/>
              </a:rPr>
              <a:t>Adresse du Siège:</a:t>
            </a:r>
          </a:p>
          <a:p>
            <a:r>
              <a:rPr lang="fr-FR" altLang="ko-KR" b="1" dirty="0">
                <a:solidFill>
                  <a:schemeClr val="tx1">
                    <a:lumMod val="75000"/>
                    <a:lumOff val="25000"/>
                  </a:schemeClr>
                </a:solidFill>
                <a:latin typeface="Times New Roman" panose="02020603050405020304" pitchFamily="18" charset="0"/>
                <a:cs typeface="Times New Roman" panose="02020603050405020304" pitchFamily="18" charset="0"/>
              </a:rPr>
              <a:t>10 Rue Sanaa Numéro 5 Hassane 10 000 Rabat</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0" name="TextBox 9">
            <a:extLst>
              <a:ext uri="{FF2B5EF4-FFF2-40B4-BE49-F238E27FC236}">
                <a16:creationId xmlns:a16="http://schemas.microsoft.com/office/drawing/2014/main" id="{FD28F241-4A4B-5761-B649-27DE76F8BC9B}"/>
              </a:ext>
            </a:extLst>
          </p:cNvPr>
          <p:cNvSpPr txBox="1"/>
          <p:nvPr/>
        </p:nvSpPr>
        <p:spPr>
          <a:xfrm>
            <a:off x="5600186" y="5075026"/>
            <a:ext cx="2319478" cy="646331"/>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ko-KR" b="1" dirty="0">
                <a:solidFill>
                  <a:schemeClr val="tx1">
                    <a:lumMod val="75000"/>
                    <a:lumOff val="25000"/>
                  </a:schemeClr>
                </a:solidFill>
                <a:latin typeface="Times New Roman" panose="02020603050405020304" pitchFamily="18" charset="0"/>
                <a:cs typeface="Times New Roman" panose="02020603050405020304" pitchFamily="18" charset="0"/>
              </a:rPr>
              <a:t>Les Clients:</a:t>
            </a:r>
          </a:p>
          <a:p>
            <a:r>
              <a:rPr lang="fr-FR" altLang="ko-KR" b="1" dirty="0">
                <a:solidFill>
                  <a:schemeClr val="tx1">
                    <a:lumMod val="75000"/>
                    <a:lumOff val="25000"/>
                  </a:schemeClr>
                </a:solidFill>
                <a:latin typeface="Times New Roman" panose="02020603050405020304" pitchFamily="18" charset="0"/>
                <a:cs typeface="Times New Roman" panose="02020603050405020304" pitchFamily="18" charset="0"/>
              </a:rPr>
              <a:t>Plus de 60 </a:t>
            </a:r>
          </a:p>
        </p:txBody>
      </p:sp>
      <p:sp>
        <p:nvSpPr>
          <p:cNvPr id="101" name="Oval 100">
            <a:extLst>
              <a:ext uri="{FF2B5EF4-FFF2-40B4-BE49-F238E27FC236}">
                <a16:creationId xmlns:a16="http://schemas.microsoft.com/office/drawing/2014/main" id="{0489EEA0-29AB-7890-63D5-2F092B479DC5}"/>
              </a:ext>
            </a:extLst>
          </p:cNvPr>
          <p:cNvSpPr/>
          <p:nvPr/>
        </p:nvSpPr>
        <p:spPr>
          <a:xfrm>
            <a:off x="3188127" y="1358140"/>
            <a:ext cx="656456" cy="6564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2" name="Oval 101">
            <a:extLst>
              <a:ext uri="{FF2B5EF4-FFF2-40B4-BE49-F238E27FC236}">
                <a16:creationId xmlns:a16="http://schemas.microsoft.com/office/drawing/2014/main" id="{C3845C16-6728-31C1-E997-D81AE121CA61}"/>
              </a:ext>
            </a:extLst>
          </p:cNvPr>
          <p:cNvSpPr/>
          <p:nvPr/>
        </p:nvSpPr>
        <p:spPr>
          <a:xfrm>
            <a:off x="2944020" y="2651735"/>
            <a:ext cx="656456" cy="6564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3" name="TextBox 14">
            <a:extLst>
              <a:ext uri="{FF2B5EF4-FFF2-40B4-BE49-F238E27FC236}">
                <a16:creationId xmlns:a16="http://schemas.microsoft.com/office/drawing/2014/main" id="{FC2E3CF2-0296-B9A7-FE0C-E1BCD926905A}"/>
              </a:ext>
            </a:extLst>
          </p:cNvPr>
          <p:cNvSpPr txBox="1"/>
          <p:nvPr/>
        </p:nvSpPr>
        <p:spPr>
          <a:xfrm>
            <a:off x="235020" y="2765052"/>
            <a:ext cx="2736474" cy="369332"/>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ko-KR" b="1" dirty="0">
                <a:solidFill>
                  <a:schemeClr val="tx1">
                    <a:lumMod val="75000"/>
                    <a:lumOff val="25000"/>
                  </a:schemeClr>
                </a:solidFill>
                <a:latin typeface="Times New Roman" panose="02020603050405020304" pitchFamily="18" charset="0"/>
                <a:cs typeface="Times New Roman" panose="02020603050405020304" pitchFamily="18" charset="0"/>
              </a:rPr>
              <a:t>Sécurité Informatique </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4" name="TextBox 15">
            <a:extLst>
              <a:ext uri="{FF2B5EF4-FFF2-40B4-BE49-F238E27FC236}">
                <a16:creationId xmlns:a16="http://schemas.microsoft.com/office/drawing/2014/main" id="{A532BE8F-9040-D66F-B3B3-F000AD48A5BF}"/>
              </a:ext>
            </a:extLst>
          </p:cNvPr>
          <p:cNvSpPr txBox="1"/>
          <p:nvPr/>
        </p:nvSpPr>
        <p:spPr>
          <a:xfrm>
            <a:off x="9036695" y="3924420"/>
            <a:ext cx="2212467" cy="923330"/>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ko-KR" b="1" dirty="0">
                <a:solidFill>
                  <a:schemeClr val="tx1">
                    <a:lumMod val="75000"/>
                    <a:lumOff val="25000"/>
                  </a:schemeClr>
                </a:solidFill>
                <a:latin typeface="Times New Roman" panose="02020603050405020304" pitchFamily="18" charset="0"/>
                <a:cs typeface="Times New Roman" panose="02020603050405020304" pitchFamily="18" charset="0"/>
              </a:rPr>
              <a:t>Les partenaires: </a:t>
            </a:r>
          </a:p>
          <a:p>
            <a:r>
              <a:rPr lang="fr-FR" altLang="ko-KR" b="1" dirty="0">
                <a:solidFill>
                  <a:schemeClr val="tx1">
                    <a:lumMod val="75000"/>
                    <a:lumOff val="25000"/>
                  </a:schemeClr>
                </a:solidFill>
                <a:latin typeface="Times New Roman" panose="02020603050405020304" pitchFamily="18" charset="0"/>
                <a:cs typeface="Times New Roman" panose="02020603050405020304" pitchFamily="18" charset="0"/>
              </a:rPr>
              <a:t>Microsoft, SAP,</a:t>
            </a:r>
          </a:p>
          <a:p>
            <a:r>
              <a:rPr lang="fr-FR" altLang="ko-KR" b="1" dirty="0">
                <a:solidFill>
                  <a:schemeClr val="tx1">
                    <a:lumMod val="75000"/>
                    <a:lumOff val="25000"/>
                  </a:schemeClr>
                </a:solidFill>
                <a:latin typeface="Times New Roman" panose="02020603050405020304" pitchFamily="18" charset="0"/>
                <a:cs typeface="Times New Roman" panose="02020603050405020304" pitchFamily="18" charset="0"/>
              </a:rPr>
              <a:t>Oracle et IBM</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5" name="Block Arc 25">
            <a:extLst>
              <a:ext uri="{FF2B5EF4-FFF2-40B4-BE49-F238E27FC236}">
                <a16:creationId xmlns:a16="http://schemas.microsoft.com/office/drawing/2014/main" id="{2AFF9682-1356-7C95-E1A2-BF2D0990E30A}"/>
              </a:ext>
            </a:extLst>
          </p:cNvPr>
          <p:cNvSpPr/>
          <p:nvPr/>
        </p:nvSpPr>
        <p:spPr>
          <a:xfrm>
            <a:off x="3102519" y="2772100"/>
            <a:ext cx="326577" cy="387288"/>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6" name="Oval 105">
            <a:extLst>
              <a:ext uri="{FF2B5EF4-FFF2-40B4-BE49-F238E27FC236}">
                <a16:creationId xmlns:a16="http://schemas.microsoft.com/office/drawing/2014/main" id="{EB08D65D-4FEC-0758-E0F7-92BD651C8C83}"/>
              </a:ext>
            </a:extLst>
          </p:cNvPr>
          <p:cNvSpPr/>
          <p:nvPr/>
        </p:nvSpPr>
        <p:spPr>
          <a:xfrm>
            <a:off x="3012658" y="4158466"/>
            <a:ext cx="656456" cy="6564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7" name="Freeform 2768">
            <a:extLst>
              <a:ext uri="{FF2B5EF4-FFF2-40B4-BE49-F238E27FC236}">
                <a16:creationId xmlns:a16="http://schemas.microsoft.com/office/drawing/2014/main" id="{55F3BAD7-7F8D-53D2-0510-163AC55BFFBD}"/>
              </a:ext>
            </a:extLst>
          </p:cNvPr>
          <p:cNvSpPr/>
          <p:nvPr/>
        </p:nvSpPr>
        <p:spPr>
          <a:xfrm>
            <a:off x="8546341" y="2772100"/>
            <a:ext cx="379293" cy="359999"/>
          </a:xfrm>
          <a:custGeom>
            <a:avLst/>
            <a:gdLst>
              <a:gd name="f0" fmla="val 10800000"/>
              <a:gd name="f1" fmla="val 5400000"/>
              <a:gd name="f2" fmla="val 180"/>
              <a:gd name="f3" fmla="val w"/>
              <a:gd name="f4" fmla="val h"/>
              <a:gd name="f5" fmla="val 0"/>
              <a:gd name="f6" fmla="val 144"/>
              <a:gd name="f7" fmla="val 96"/>
              <a:gd name="f8" fmla="val 124"/>
              <a:gd name="f9" fmla="val 76"/>
              <a:gd name="f10" fmla="val 59"/>
              <a:gd name="f11" fmla="val 113"/>
              <a:gd name="f12" fmla="val 50"/>
              <a:gd name="f13" fmla="val 80"/>
              <a:gd name="f14" fmla="val 45"/>
              <a:gd name="f15" fmla="val 44"/>
              <a:gd name="f16" fmla="val 77"/>
              <a:gd name="f17" fmla="val 75"/>
              <a:gd name="f18" fmla="val 72"/>
              <a:gd name="f19" fmla="val 69"/>
              <a:gd name="f20" fmla="val 67"/>
              <a:gd name="f21" fmla="val 64"/>
              <a:gd name="f22" fmla="val 48"/>
              <a:gd name="f23" fmla="val 31"/>
              <a:gd name="f24" fmla="val 20"/>
              <a:gd name="f25" fmla="val 109"/>
              <a:gd name="f26" fmla="val 121"/>
              <a:gd name="f27" fmla="val 25"/>
              <a:gd name="f28" fmla="val 130"/>
              <a:gd name="f29" fmla="val 33"/>
              <a:gd name="f30" fmla="val 18"/>
              <a:gd name="f31" fmla="val 131"/>
              <a:gd name="f32" fmla="val 7"/>
              <a:gd name="f33" fmla="val 114"/>
              <a:gd name="f34" fmla="val 65"/>
              <a:gd name="f35" fmla="val 38"/>
              <a:gd name="f36" fmla="val 28"/>
              <a:gd name="f37" fmla="val 24"/>
              <a:gd name="f38" fmla="val 137"/>
              <a:gd name="f39" fmla="val 126"/>
              <a:gd name="f40" fmla="val 111"/>
              <a:gd name="f41" fmla="val 119"/>
              <a:gd name="f42" fmla="+- 0 0 -90"/>
              <a:gd name="f43" fmla="*/ f3 1 144"/>
              <a:gd name="f44" fmla="*/ f4 1 144"/>
              <a:gd name="f45" fmla="+- f6 0 f5"/>
              <a:gd name="f46" fmla="*/ f42 f0 1"/>
              <a:gd name="f47" fmla="*/ f45 1 144"/>
              <a:gd name="f48" fmla="*/ 96 f45 1"/>
              <a:gd name="f49" fmla="*/ 124 f45 1"/>
              <a:gd name="f50" fmla="*/ 50 f45 1"/>
              <a:gd name="f51" fmla="*/ 80 f45 1"/>
              <a:gd name="f52" fmla="*/ 45 f45 1"/>
              <a:gd name="f53" fmla="*/ 44 f45 1"/>
              <a:gd name="f54" fmla="*/ 72 f45 1"/>
              <a:gd name="f55" fmla="*/ 64 f45 1"/>
              <a:gd name="f56" fmla="*/ 48 f45 1"/>
              <a:gd name="f57" fmla="*/ 20 f45 1"/>
              <a:gd name="f58" fmla="*/ 130 f45 1"/>
              <a:gd name="f59" fmla="*/ 33 f45 1"/>
              <a:gd name="f60" fmla="*/ 144 f45 1"/>
              <a:gd name="f61" fmla="*/ 18 f45 1"/>
              <a:gd name="f62" fmla="*/ 0 f45 1"/>
              <a:gd name="f63" fmla="*/ 28 f45 1"/>
              <a:gd name="f64" fmla="*/ 24 f45 1"/>
              <a:gd name="f65" fmla="*/ 126 f45 1"/>
              <a:gd name="f66" fmla="*/ 111 f45 1"/>
              <a:gd name="f67" fmla="*/ f46 1 f2"/>
              <a:gd name="f68" fmla="*/ f48 1 144"/>
              <a:gd name="f69" fmla="*/ f49 1 144"/>
              <a:gd name="f70" fmla="*/ f50 1 144"/>
              <a:gd name="f71" fmla="*/ f51 1 144"/>
              <a:gd name="f72" fmla="*/ f52 1 144"/>
              <a:gd name="f73" fmla="*/ f53 1 144"/>
              <a:gd name="f74" fmla="*/ f54 1 144"/>
              <a:gd name="f75" fmla="*/ f55 1 144"/>
              <a:gd name="f76" fmla="*/ f56 1 144"/>
              <a:gd name="f77" fmla="*/ f57 1 144"/>
              <a:gd name="f78" fmla="*/ f58 1 144"/>
              <a:gd name="f79" fmla="*/ f59 1 144"/>
              <a:gd name="f80" fmla="*/ f60 1 144"/>
              <a:gd name="f81" fmla="*/ f61 1 144"/>
              <a:gd name="f82" fmla="*/ f62 1 144"/>
              <a:gd name="f83" fmla="*/ f63 1 144"/>
              <a:gd name="f84" fmla="*/ f64 1 144"/>
              <a:gd name="f85" fmla="*/ f65 1 144"/>
              <a:gd name="f86" fmla="*/ f66 1 144"/>
              <a:gd name="f87" fmla="*/ 0 1 f47"/>
              <a:gd name="f88" fmla="*/ f6 1 f47"/>
              <a:gd name="f89" fmla="+- f67 0 f1"/>
              <a:gd name="f90" fmla="*/ f68 1 f47"/>
              <a:gd name="f91" fmla="*/ f69 1 f47"/>
              <a:gd name="f92" fmla="*/ f70 1 f47"/>
              <a:gd name="f93" fmla="*/ f71 1 f47"/>
              <a:gd name="f94" fmla="*/ f72 1 f47"/>
              <a:gd name="f95" fmla="*/ f73 1 f47"/>
              <a:gd name="f96" fmla="*/ f74 1 f47"/>
              <a:gd name="f97" fmla="*/ f75 1 f47"/>
              <a:gd name="f98" fmla="*/ f76 1 f47"/>
              <a:gd name="f99" fmla="*/ f77 1 f47"/>
              <a:gd name="f100" fmla="*/ f78 1 f47"/>
              <a:gd name="f101" fmla="*/ f79 1 f47"/>
              <a:gd name="f102" fmla="*/ f80 1 f47"/>
              <a:gd name="f103" fmla="*/ f81 1 f47"/>
              <a:gd name="f104" fmla="*/ f82 1 f47"/>
              <a:gd name="f105" fmla="*/ f83 1 f47"/>
              <a:gd name="f106" fmla="*/ f84 1 f47"/>
              <a:gd name="f107" fmla="*/ f85 1 f47"/>
              <a:gd name="f108" fmla="*/ f86 1 f47"/>
              <a:gd name="f109" fmla="*/ f87 f43 1"/>
              <a:gd name="f110" fmla="*/ f88 f43 1"/>
              <a:gd name="f111" fmla="*/ f88 f44 1"/>
              <a:gd name="f112" fmla="*/ f87 f44 1"/>
              <a:gd name="f113" fmla="*/ f90 f43 1"/>
              <a:gd name="f114" fmla="*/ f91 f44 1"/>
              <a:gd name="f115" fmla="*/ f92 f43 1"/>
              <a:gd name="f116" fmla="*/ f90 f44 1"/>
              <a:gd name="f117" fmla="*/ f93 f44 1"/>
              <a:gd name="f118" fmla="*/ f94 f43 1"/>
              <a:gd name="f119" fmla="*/ f95 f43 1"/>
              <a:gd name="f120" fmla="*/ f96 f44 1"/>
              <a:gd name="f121" fmla="*/ f97 f44 1"/>
              <a:gd name="f122" fmla="*/ f98 f44 1"/>
              <a:gd name="f123" fmla="*/ f99 f44 1"/>
              <a:gd name="f124" fmla="*/ f100 f43 1"/>
              <a:gd name="f125" fmla="*/ f101 f44 1"/>
              <a:gd name="f126" fmla="*/ f102 f43 1"/>
              <a:gd name="f127" fmla="*/ f103 f44 1"/>
              <a:gd name="f128" fmla="*/ f104 f44 1"/>
              <a:gd name="f129" fmla="*/ f105 f43 1"/>
              <a:gd name="f130" fmla="*/ f104 f43 1"/>
              <a:gd name="f131" fmla="*/ f106 f43 1"/>
              <a:gd name="f132" fmla="*/ f102 f44 1"/>
              <a:gd name="f133" fmla="*/ f107 f44 1"/>
              <a:gd name="f134" fmla="*/ f108 f44 1"/>
            </a:gdLst>
            <a:ahLst/>
            <a:cxnLst>
              <a:cxn ang="3cd4">
                <a:pos x="hc" y="t"/>
              </a:cxn>
              <a:cxn ang="0">
                <a:pos x="r" y="vc"/>
              </a:cxn>
              <a:cxn ang="cd4">
                <a:pos x="hc" y="b"/>
              </a:cxn>
              <a:cxn ang="cd2">
                <a:pos x="l" y="vc"/>
              </a:cxn>
              <a:cxn ang="f89">
                <a:pos x="f113" y="f114"/>
              </a:cxn>
              <a:cxn ang="f89">
                <a:pos x="f115" y="f116"/>
              </a:cxn>
              <a:cxn ang="f89">
                <a:pos x="f113" y="f116"/>
              </a:cxn>
              <a:cxn ang="f89">
                <a:pos x="f113" y="f117"/>
              </a:cxn>
              <a:cxn ang="f89">
                <a:pos x="f118" y="f117"/>
              </a:cxn>
              <a:cxn ang="f89">
                <a:pos x="f119" y="f120"/>
              </a:cxn>
              <a:cxn ang="f89">
                <a:pos x="f118" y="f121"/>
              </a:cxn>
              <a:cxn ang="f89">
                <a:pos x="f113" y="f121"/>
              </a:cxn>
              <a:cxn ang="f89">
                <a:pos x="f113" y="f122"/>
              </a:cxn>
              <a:cxn ang="f89">
                <a:pos x="f115" y="f122"/>
              </a:cxn>
              <a:cxn ang="f89">
                <a:pos x="f113" y="f123"/>
              </a:cxn>
              <a:cxn ang="f89">
                <a:pos x="f124" y="f125"/>
              </a:cxn>
              <a:cxn ang="f89">
                <a:pos x="f126" y="f127"/>
              </a:cxn>
              <a:cxn ang="f89">
                <a:pos x="f113" y="f128"/>
              </a:cxn>
              <a:cxn ang="f89">
                <a:pos x="f129" y="f122"/>
              </a:cxn>
              <a:cxn ang="f89">
                <a:pos x="f130" y="f122"/>
              </a:cxn>
              <a:cxn ang="f89">
                <a:pos x="f130" y="f121"/>
              </a:cxn>
              <a:cxn ang="f89">
                <a:pos x="f131" y="f121"/>
              </a:cxn>
              <a:cxn ang="f89">
                <a:pos x="f131" y="f120"/>
              </a:cxn>
              <a:cxn ang="f89">
                <a:pos x="f131" y="f117"/>
              </a:cxn>
              <a:cxn ang="f89">
                <a:pos x="f130" y="f117"/>
              </a:cxn>
              <a:cxn ang="f89">
                <a:pos x="f130" y="f116"/>
              </a:cxn>
              <a:cxn ang="f89">
                <a:pos x="f129" y="f116"/>
              </a:cxn>
              <a:cxn ang="f89">
                <a:pos x="f113" y="f132"/>
              </a:cxn>
              <a:cxn ang="f89">
                <a:pos x="f126" y="f133"/>
              </a:cxn>
              <a:cxn ang="f89">
                <a:pos x="f124" y="f134"/>
              </a:cxn>
              <a:cxn ang="f89">
                <a:pos x="f113" y="f114"/>
              </a:cxn>
            </a:cxnLst>
            <a:rect l="f109" t="f112" r="f110" b="f111"/>
            <a:pathLst>
              <a:path w="144" h="144">
                <a:moveTo>
                  <a:pt x="f7" y="f8"/>
                </a:moveTo>
                <a:cubicBezTo>
                  <a:pt x="f9" y="f8"/>
                  <a:pt x="f10" y="f11"/>
                  <a:pt x="f12" y="f7"/>
                </a:cubicBezTo>
                <a:cubicBezTo>
                  <a:pt x="f7" y="f7"/>
                  <a:pt x="f7" y="f7"/>
                  <a:pt x="f7" y="f7"/>
                </a:cubicBezTo>
                <a:cubicBezTo>
                  <a:pt x="f7" y="f13"/>
                  <a:pt x="f7" y="f13"/>
                  <a:pt x="f7" y="f13"/>
                </a:cubicBezTo>
                <a:cubicBezTo>
                  <a:pt x="f14" y="f13"/>
                  <a:pt x="f14" y="f13"/>
                  <a:pt x="f14" y="f13"/>
                </a:cubicBezTo>
                <a:cubicBezTo>
                  <a:pt x="f15" y="f16"/>
                  <a:pt x="f15" y="f17"/>
                  <a:pt x="f15" y="f18"/>
                </a:cubicBezTo>
                <a:cubicBezTo>
                  <a:pt x="f15" y="f19"/>
                  <a:pt x="f15" y="f20"/>
                  <a:pt x="f14" y="f21"/>
                </a:cubicBezTo>
                <a:cubicBezTo>
                  <a:pt x="f7" y="f21"/>
                  <a:pt x="f7" y="f21"/>
                  <a:pt x="f7" y="f21"/>
                </a:cubicBezTo>
                <a:cubicBezTo>
                  <a:pt x="f7" y="f22"/>
                  <a:pt x="f7" y="f22"/>
                  <a:pt x="f7" y="f22"/>
                </a:cubicBezTo>
                <a:cubicBezTo>
                  <a:pt x="f12" y="f22"/>
                  <a:pt x="f12" y="f22"/>
                  <a:pt x="f12" y="f22"/>
                </a:cubicBezTo>
                <a:cubicBezTo>
                  <a:pt x="f10" y="f23"/>
                  <a:pt x="f9" y="f24"/>
                  <a:pt x="f7" y="f24"/>
                </a:cubicBezTo>
                <a:cubicBezTo>
                  <a:pt x="f25" y="f24"/>
                  <a:pt x="f26" y="f27"/>
                  <a:pt x="f28" y="f29"/>
                </a:cubicBezTo>
                <a:cubicBezTo>
                  <a:pt x="f6" y="f30"/>
                  <a:pt x="f6" y="f30"/>
                  <a:pt x="f6" y="f30"/>
                </a:cubicBezTo>
                <a:cubicBezTo>
                  <a:pt x="f31" y="f32"/>
                  <a:pt x="f33" y="f5"/>
                  <a:pt x="f7" y="f5"/>
                </a:cubicBezTo>
                <a:cubicBezTo>
                  <a:pt x="f34" y="f5"/>
                  <a:pt x="f35" y="f24"/>
                  <a:pt x="f36" y="f22"/>
                </a:cubicBezTo>
                <a:cubicBezTo>
                  <a:pt x="f5" y="f22"/>
                  <a:pt x="f5" y="f22"/>
                  <a:pt x="f5" y="f22"/>
                </a:cubicBezTo>
                <a:cubicBezTo>
                  <a:pt x="f5" y="f21"/>
                  <a:pt x="f5" y="f21"/>
                  <a:pt x="f5" y="f21"/>
                </a:cubicBezTo>
                <a:cubicBezTo>
                  <a:pt x="f37" y="f21"/>
                  <a:pt x="f37" y="f21"/>
                  <a:pt x="f37" y="f21"/>
                </a:cubicBezTo>
                <a:cubicBezTo>
                  <a:pt x="f37" y="f20"/>
                  <a:pt x="f37" y="f19"/>
                  <a:pt x="f37" y="f18"/>
                </a:cubicBezTo>
                <a:cubicBezTo>
                  <a:pt x="f37" y="f17"/>
                  <a:pt x="f37" y="f16"/>
                  <a:pt x="f37" y="f13"/>
                </a:cubicBezTo>
                <a:cubicBezTo>
                  <a:pt x="f5" y="f13"/>
                  <a:pt x="f5" y="f13"/>
                  <a:pt x="f5" y="f13"/>
                </a:cubicBezTo>
                <a:cubicBezTo>
                  <a:pt x="f5" y="f7"/>
                  <a:pt x="f5" y="f7"/>
                  <a:pt x="f5" y="f7"/>
                </a:cubicBezTo>
                <a:cubicBezTo>
                  <a:pt x="f36" y="f7"/>
                  <a:pt x="f36" y="f7"/>
                  <a:pt x="f36" y="f7"/>
                </a:cubicBezTo>
                <a:cubicBezTo>
                  <a:pt x="f35" y="f8"/>
                  <a:pt x="f34" y="f6"/>
                  <a:pt x="f7" y="f6"/>
                </a:cubicBezTo>
                <a:cubicBezTo>
                  <a:pt x="f33" y="f6"/>
                  <a:pt x="f31" y="f38"/>
                  <a:pt x="f6" y="f39"/>
                </a:cubicBezTo>
                <a:cubicBezTo>
                  <a:pt x="f28" y="f40"/>
                  <a:pt x="f28" y="f40"/>
                  <a:pt x="f28" y="f40"/>
                </a:cubicBezTo>
                <a:cubicBezTo>
                  <a:pt x="f26" y="f41"/>
                  <a:pt x="f25" y="f8"/>
                  <a:pt x="f7" y="f8"/>
                </a:cubicBezTo>
                <a:close/>
              </a:path>
            </a:pathLst>
          </a:custGeom>
          <a:solidFill>
            <a:srgbClr val="FFFFFF"/>
          </a:solidFill>
          <a:ln>
            <a:noFill/>
            <a:prstDash val="solid"/>
          </a:ln>
        </p:spPr>
        <p:txBody>
          <a:bodyPr vert="horz" wrap="square" lIns="91440" tIns="45720" rIns="91440" bIns="45720" anchor="t" anchorCtr="0" compatLnSpc="1"/>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游ゴシック" pitchFamily="34"/>
            </a:endParaRPr>
          </a:p>
        </p:txBody>
      </p:sp>
      <p:sp>
        <p:nvSpPr>
          <p:cNvPr id="108" name="Trapezoid 13">
            <a:extLst>
              <a:ext uri="{FF2B5EF4-FFF2-40B4-BE49-F238E27FC236}">
                <a16:creationId xmlns:a16="http://schemas.microsoft.com/office/drawing/2014/main" id="{6E20CBBC-76D6-6307-949C-2F1A6E2977EE}"/>
              </a:ext>
            </a:extLst>
          </p:cNvPr>
          <p:cNvSpPr/>
          <p:nvPr/>
        </p:nvSpPr>
        <p:spPr>
          <a:xfrm>
            <a:off x="3337006" y="1520920"/>
            <a:ext cx="368009" cy="35655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109" name="Freeform 84">
            <a:extLst>
              <a:ext uri="{FF2B5EF4-FFF2-40B4-BE49-F238E27FC236}">
                <a16:creationId xmlns:a16="http://schemas.microsoft.com/office/drawing/2014/main" id="{CE60EF3D-48F3-67D5-2EB7-C62749BB3088}"/>
              </a:ext>
            </a:extLst>
          </p:cNvPr>
          <p:cNvSpPr/>
          <p:nvPr/>
        </p:nvSpPr>
        <p:spPr>
          <a:xfrm>
            <a:off x="4869645" y="5084755"/>
            <a:ext cx="379293" cy="359999"/>
          </a:xfrm>
          <a:custGeom>
            <a:avLst/>
            <a:gdLst>
              <a:gd name="f0" fmla="val 10800000"/>
              <a:gd name="f1" fmla="val 5400000"/>
              <a:gd name="f2" fmla="val 180"/>
              <a:gd name="f3" fmla="val w"/>
              <a:gd name="f4" fmla="val h"/>
              <a:gd name="f5" fmla="val 0"/>
              <a:gd name="f6" fmla="val 176"/>
              <a:gd name="f7" fmla="val 112"/>
              <a:gd name="f8" fmla="val 120"/>
              <a:gd name="f9" fmla="val 48"/>
              <a:gd name="f10" fmla="val 133"/>
              <a:gd name="f11" fmla="val 144"/>
              <a:gd name="f12" fmla="val 37"/>
              <a:gd name="f13" fmla="val 24"/>
              <a:gd name="f14" fmla="val 11"/>
              <a:gd name="f15" fmla="val 107"/>
              <a:gd name="f16" fmla="val 96"/>
              <a:gd name="f17" fmla="val 56"/>
              <a:gd name="f18" fmla="val 69"/>
              <a:gd name="f19" fmla="val 80"/>
              <a:gd name="f20" fmla="val 43"/>
              <a:gd name="f21" fmla="val 32"/>
              <a:gd name="f22" fmla="val 64"/>
              <a:gd name="f23" fmla="val 73"/>
              <a:gd name="f24" fmla="val 92"/>
              <a:gd name="f25" fmla="val 75"/>
              <a:gd name="f26" fmla="val 118"/>
              <a:gd name="f27" fmla="val 115"/>
              <a:gd name="f28" fmla="val 122"/>
              <a:gd name="f29" fmla="val 71"/>
              <a:gd name="f30" fmla="val 128"/>
              <a:gd name="f31" fmla="val 139"/>
              <a:gd name="f32" fmla="+- 0 0 -90"/>
              <a:gd name="f33" fmla="*/ f3 1 176"/>
              <a:gd name="f34" fmla="*/ f4 1 112"/>
              <a:gd name="f35" fmla="+- f7 0 f5"/>
              <a:gd name="f36" fmla="+- f6 0 f5"/>
              <a:gd name="f37" fmla="*/ f32 f0 1"/>
              <a:gd name="f38" fmla="*/ f36 1 176"/>
              <a:gd name="f39" fmla="*/ f35 1 112"/>
              <a:gd name="f40" fmla="*/ 120 f36 1"/>
              <a:gd name="f41" fmla="*/ 48 f35 1"/>
              <a:gd name="f42" fmla="*/ 144 f36 1"/>
              <a:gd name="f43" fmla="*/ 24 f35 1"/>
              <a:gd name="f44" fmla="*/ 0 f35 1"/>
              <a:gd name="f45" fmla="*/ 96 f36 1"/>
              <a:gd name="f46" fmla="*/ 56 f36 1"/>
              <a:gd name="f47" fmla="*/ 80 f36 1"/>
              <a:gd name="f48" fmla="*/ 32 f36 1"/>
              <a:gd name="f49" fmla="*/ 64 f35 1"/>
              <a:gd name="f50" fmla="*/ 0 f36 1"/>
              <a:gd name="f51" fmla="*/ 92 f35 1"/>
              <a:gd name="f52" fmla="*/ 112 f35 1"/>
              <a:gd name="f53" fmla="*/ 112 f36 1"/>
              <a:gd name="f54" fmla="*/ 128 f36 1"/>
              <a:gd name="f55" fmla="*/ 176 f36 1"/>
              <a:gd name="f56" fmla="*/ f37 1 f2"/>
              <a:gd name="f57" fmla="*/ f40 1 176"/>
              <a:gd name="f58" fmla="*/ f41 1 112"/>
              <a:gd name="f59" fmla="*/ f42 1 176"/>
              <a:gd name="f60" fmla="*/ f43 1 112"/>
              <a:gd name="f61" fmla="*/ f44 1 112"/>
              <a:gd name="f62" fmla="*/ f45 1 176"/>
              <a:gd name="f63" fmla="*/ f46 1 176"/>
              <a:gd name="f64" fmla="*/ f47 1 176"/>
              <a:gd name="f65" fmla="*/ f48 1 176"/>
              <a:gd name="f66" fmla="*/ f49 1 112"/>
              <a:gd name="f67" fmla="*/ f50 1 176"/>
              <a:gd name="f68" fmla="*/ f51 1 112"/>
              <a:gd name="f69" fmla="*/ f52 1 112"/>
              <a:gd name="f70" fmla="*/ f53 1 176"/>
              <a:gd name="f71" fmla="*/ f54 1 176"/>
              <a:gd name="f72" fmla="*/ f55 1 176"/>
              <a:gd name="f73" fmla="*/ 0 1 f38"/>
              <a:gd name="f74" fmla="*/ f6 1 f38"/>
              <a:gd name="f75" fmla="*/ 0 1 f39"/>
              <a:gd name="f76" fmla="*/ f7 1 f39"/>
              <a:gd name="f77" fmla="+- f56 0 f1"/>
              <a:gd name="f78" fmla="*/ f57 1 f38"/>
              <a:gd name="f79" fmla="*/ f58 1 f39"/>
              <a:gd name="f80" fmla="*/ f59 1 f38"/>
              <a:gd name="f81" fmla="*/ f60 1 f39"/>
              <a:gd name="f82" fmla="*/ f61 1 f39"/>
              <a:gd name="f83" fmla="*/ f62 1 f38"/>
              <a:gd name="f84" fmla="*/ f63 1 f38"/>
              <a:gd name="f85" fmla="*/ f64 1 f38"/>
              <a:gd name="f86" fmla="*/ f65 1 f38"/>
              <a:gd name="f87" fmla="*/ f66 1 f39"/>
              <a:gd name="f88" fmla="*/ f67 1 f38"/>
              <a:gd name="f89" fmla="*/ f68 1 f39"/>
              <a:gd name="f90" fmla="*/ f69 1 f39"/>
              <a:gd name="f91" fmla="*/ f70 1 f38"/>
              <a:gd name="f92" fmla="*/ f71 1 f38"/>
              <a:gd name="f93" fmla="*/ f72 1 f38"/>
              <a:gd name="f94" fmla="*/ f73 f33 1"/>
              <a:gd name="f95" fmla="*/ f74 f33 1"/>
              <a:gd name="f96" fmla="*/ f76 f34 1"/>
              <a:gd name="f97" fmla="*/ f75 f34 1"/>
              <a:gd name="f98" fmla="*/ f78 f33 1"/>
              <a:gd name="f99" fmla="*/ f79 f34 1"/>
              <a:gd name="f100" fmla="*/ f80 f33 1"/>
              <a:gd name="f101" fmla="*/ f81 f34 1"/>
              <a:gd name="f102" fmla="*/ f82 f34 1"/>
              <a:gd name="f103" fmla="*/ f83 f33 1"/>
              <a:gd name="f104" fmla="*/ f84 f33 1"/>
              <a:gd name="f105" fmla="*/ f85 f33 1"/>
              <a:gd name="f106" fmla="*/ f86 f33 1"/>
              <a:gd name="f107" fmla="*/ f87 f34 1"/>
              <a:gd name="f108" fmla="*/ f88 f33 1"/>
              <a:gd name="f109" fmla="*/ f89 f34 1"/>
              <a:gd name="f110" fmla="*/ f90 f34 1"/>
              <a:gd name="f111" fmla="*/ f91 f33 1"/>
              <a:gd name="f112" fmla="*/ f92 f33 1"/>
              <a:gd name="f113" fmla="*/ f93 f33 1"/>
            </a:gdLst>
            <a:ahLst/>
            <a:cxnLst>
              <a:cxn ang="3cd4">
                <a:pos x="hc" y="t"/>
              </a:cxn>
              <a:cxn ang="0">
                <a:pos x="r" y="vc"/>
              </a:cxn>
              <a:cxn ang="cd4">
                <a:pos x="hc" y="b"/>
              </a:cxn>
              <a:cxn ang="cd2">
                <a:pos x="l" y="vc"/>
              </a:cxn>
              <a:cxn ang="f77">
                <a:pos x="f98" y="f99"/>
              </a:cxn>
              <a:cxn ang="f77">
                <a:pos x="f100" y="f101"/>
              </a:cxn>
              <a:cxn ang="f77">
                <a:pos x="f98" y="f102"/>
              </a:cxn>
              <a:cxn ang="f77">
                <a:pos x="f103" y="f101"/>
              </a:cxn>
              <a:cxn ang="f77">
                <a:pos x="f98" y="f99"/>
              </a:cxn>
              <a:cxn ang="f77">
                <a:pos x="f104" y="f99"/>
              </a:cxn>
              <a:cxn ang="f77">
                <a:pos x="f105" y="f101"/>
              </a:cxn>
              <a:cxn ang="f77">
                <a:pos x="f104" y="f102"/>
              </a:cxn>
              <a:cxn ang="f77">
                <a:pos x="f106" y="f101"/>
              </a:cxn>
              <a:cxn ang="f77">
                <a:pos x="f104" y="f99"/>
              </a:cxn>
              <a:cxn ang="f77">
                <a:pos x="f104" y="f107"/>
              </a:cxn>
              <a:cxn ang="f77">
                <a:pos x="f108" y="f109"/>
              </a:cxn>
              <a:cxn ang="f77">
                <a:pos x="f108" y="f110"/>
              </a:cxn>
              <a:cxn ang="f77">
                <a:pos x="f111" y="f110"/>
              </a:cxn>
              <a:cxn ang="f77">
                <a:pos x="f111" y="f109"/>
              </a:cxn>
              <a:cxn ang="f77">
                <a:pos x="f104" y="f107"/>
              </a:cxn>
              <a:cxn ang="f77">
                <a:pos x="f98" y="f107"/>
              </a:cxn>
              <a:cxn ang="f77">
                <a:pos x="f111" y="f107"/>
              </a:cxn>
              <a:cxn ang="f77">
                <a:pos x="f112" y="f109"/>
              </a:cxn>
              <a:cxn ang="f77">
                <a:pos x="f112" y="f110"/>
              </a:cxn>
              <a:cxn ang="f77">
                <a:pos x="f113" y="f110"/>
              </a:cxn>
              <a:cxn ang="f77">
                <a:pos x="f113" y="f109"/>
              </a:cxn>
              <a:cxn ang="f77">
                <a:pos x="f98" y="f107"/>
              </a:cxn>
            </a:cxnLst>
            <a:rect l="f94" t="f97" r="f95" b="f96"/>
            <a:pathLst>
              <a:path w="176" h="112">
                <a:moveTo>
                  <a:pt x="f8" y="f9"/>
                </a:moveTo>
                <a:cubicBezTo>
                  <a:pt x="f10" y="f9"/>
                  <a:pt x="f11" y="f12"/>
                  <a:pt x="f11" y="f13"/>
                </a:cubicBezTo>
                <a:cubicBezTo>
                  <a:pt x="f11" y="f14"/>
                  <a:pt x="f10" y="f5"/>
                  <a:pt x="f8" y="f5"/>
                </a:cubicBezTo>
                <a:cubicBezTo>
                  <a:pt x="f15" y="f5"/>
                  <a:pt x="f16" y="f14"/>
                  <a:pt x="f16" y="f13"/>
                </a:cubicBezTo>
                <a:cubicBezTo>
                  <a:pt x="f16" y="f12"/>
                  <a:pt x="f15" y="f9"/>
                  <a:pt x="f8" y="f9"/>
                </a:cubicBezTo>
                <a:close/>
                <a:moveTo>
                  <a:pt x="f17" y="f9"/>
                </a:moveTo>
                <a:cubicBezTo>
                  <a:pt x="f18" y="f9"/>
                  <a:pt x="f19" y="f12"/>
                  <a:pt x="f19" y="f13"/>
                </a:cubicBezTo>
                <a:cubicBezTo>
                  <a:pt x="f19" y="f14"/>
                  <a:pt x="f18" y="f5"/>
                  <a:pt x="f17" y="f5"/>
                </a:cubicBezTo>
                <a:cubicBezTo>
                  <a:pt x="f20" y="f5"/>
                  <a:pt x="f21" y="f14"/>
                  <a:pt x="f21" y="f13"/>
                </a:cubicBezTo>
                <a:cubicBezTo>
                  <a:pt x="f21" y="f12"/>
                  <a:pt x="f20" y="f9"/>
                  <a:pt x="f17" y="f9"/>
                </a:cubicBezTo>
                <a:close/>
                <a:moveTo>
                  <a:pt x="f17" y="f22"/>
                </a:moveTo>
                <a:cubicBezTo>
                  <a:pt x="f12" y="f22"/>
                  <a:pt x="f5" y="f23"/>
                  <a:pt x="f5" y="f24"/>
                </a:cubicBezTo>
                <a:cubicBezTo>
                  <a:pt x="f5" y="f7"/>
                  <a:pt x="f5" y="f7"/>
                  <a:pt x="f5" y="f7"/>
                </a:cubicBezTo>
                <a:cubicBezTo>
                  <a:pt x="f7" y="f7"/>
                  <a:pt x="f7" y="f7"/>
                  <a:pt x="f7" y="f7"/>
                </a:cubicBezTo>
                <a:cubicBezTo>
                  <a:pt x="f7" y="f24"/>
                  <a:pt x="f7" y="f24"/>
                  <a:pt x="f7" y="f24"/>
                </a:cubicBezTo>
                <a:cubicBezTo>
                  <a:pt x="f7" y="f23"/>
                  <a:pt x="f25" y="f22"/>
                  <a:pt x="f17" y="f22"/>
                </a:cubicBezTo>
                <a:close/>
                <a:moveTo>
                  <a:pt x="f8" y="f22"/>
                </a:moveTo>
                <a:cubicBezTo>
                  <a:pt x="f26" y="f22"/>
                  <a:pt x="f27" y="f22"/>
                  <a:pt x="f7" y="f22"/>
                </a:cubicBezTo>
                <a:cubicBezTo>
                  <a:pt x="f28" y="f29"/>
                  <a:pt x="f30" y="f19"/>
                  <a:pt x="f30" y="f24"/>
                </a:cubicBezTo>
                <a:cubicBezTo>
                  <a:pt x="f30" y="f7"/>
                  <a:pt x="f30" y="f7"/>
                  <a:pt x="f30" y="f7"/>
                </a:cubicBezTo>
                <a:cubicBezTo>
                  <a:pt x="f6" y="f7"/>
                  <a:pt x="f6" y="f7"/>
                  <a:pt x="f6" y="f7"/>
                </a:cubicBezTo>
                <a:cubicBezTo>
                  <a:pt x="f6" y="f24"/>
                  <a:pt x="f6" y="f24"/>
                  <a:pt x="f6" y="f24"/>
                </a:cubicBezTo>
                <a:cubicBezTo>
                  <a:pt x="f6" y="f23"/>
                  <a:pt x="f31" y="f22"/>
                  <a:pt x="f8" y="f22"/>
                </a:cubicBezTo>
                <a:close/>
              </a:path>
            </a:pathLst>
          </a:custGeom>
          <a:solidFill>
            <a:srgbClr val="FFFFFF"/>
          </a:solidFill>
          <a:ln>
            <a:noFill/>
            <a:prstDash val="solid"/>
          </a:ln>
        </p:spPr>
        <p:txBody>
          <a:bodyPr vert="horz" wrap="square" lIns="91440" tIns="45720" rIns="91440" bIns="45720" anchor="t" anchorCtr="0" compatLnSpc="1"/>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游ゴシック" pitchFamily="34"/>
            </a:endParaRPr>
          </a:p>
        </p:txBody>
      </p:sp>
      <p:sp>
        <p:nvSpPr>
          <p:cNvPr id="110" name="Round Same Side Corner Rectangle 8">
            <a:extLst>
              <a:ext uri="{FF2B5EF4-FFF2-40B4-BE49-F238E27FC236}">
                <a16:creationId xmlns:a16="http://schemas.microsoft.com/office/drawing/2014/main" id="{F995DFAA-BEEB-FF79-663D-61124E55C0E3}"/>
              </a:ext>
            </a:extLst>
          </p:cNvPr>
          <p:cNvSpPr/>
          <p:nvPr/>
        </p:nvSpPr>
        <p:spPr>
          <a:xfrm>
            <a:off x="8363762" y="4080275"/>
            <a:ext cx="255141" cy="40434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11" name="Freeform 2545">
            <a:extLst>
              <a:ext uri="{FF2B5EF4-FFF2-40B4-BE49-F238E27FC236}">
                <a16:creationId xmlns:a16="http://schemas.microsoft.com/office/drawing/2014/main" id="{04F9B466-CC43-C4FD-5F46-304FA0CFF107}"/>
              </a:ext>
            </a:extLst>
          </p:cNvPr>
          <p:cNvSpPr/>
          <p:nvPr/>
        </p:nvSpPr>
        <p:spPr>
          <a:xfrm>
            <a:off x="3147359" y="4301971"/>
            <a:ext cx="379293" cy="359999"/>
          </a:xfrm>
          <a:custGeom>
            <a:avLst/>
            <a:gdLst>
              <a:gd name="f0" fmla="val 10800000"/>
              <a:gd name="f1" fmla="val 5400000"/>
              <a:gd name="f2" fmla="val 180"/>
              <a:gd name="f3" fmla="val w"/>
              <a:gd name="f4" fmla="val h"/>
              <a:gd name="f5" fmla="val 0"/>
              <a:gd name="f6" fmla="val 160"/>
              <a:gd name="f7" fmla="val 80"/>
              <a:gd name="f8" fmla="val 36"/>
              <a:gd name="f9" fmla="val 124"/>
              <a:gd name="f10" fmla="val 144"/>
              <a:gd name="f11" fmla="val 45"/>
              <a:gd name="f12" fmla="val 16"/>
              <a:gd name="f13" fmla="val 115"/>
              <a:gd name="f14" fmla="val 84"/>
              <a:gd name="f15" fmla="val 40"/>
              <a:gd name="f16" fmla="val 72"/>
              <a:gd name="f17" fmla="val 88"/>
              <a:gd name="f18" fmla="val 114"/>
              <a:gd name="f19" fmla="val 113"/>
              <a:gd name="f20" fmla="val 120"/>
              <a:gd name="f21" fmla="val 103"/>
              <a:gd name="f22" fmla="val 82"/>
              <a:gd name="f23" fmla="+- 0 0 -90"/>
              <a:gd name="f24" fmla="*/ f3 1 160"/>
              <a:gd name="f25" fmla="*/ f4 1 160"/>
              <a:gd name="f26" fmla="+- f6 0 f5"/>
              <a:gd name="f27" fmla="*/ f23 f0 1"/>
              <a:gd name="f28" fmla="*/ f26 1 160"/>
              <a:gd name="f29" fmla="*/ 80 f26 1"/>
              <a:gd name="f30" fmla="*/ 0 f26 1"/>
              <a:gd name="f31" fmla="*/ 160 f26 1"/>
              <a:gd name="f32" fmla="*/ 144 f26 1"/>
              <a:gd name="f33" fmla="*/ 16 f26 1"/>
              <a:gd name="f34" fmla="*/ 84 f26 1"/>
              <a:gd name="f35" fmla="*/ 40 f26 1"/>
              <a:gd name="f36" fmla="*/ 72 f26 1"/>
              <a:gd name="f37" fmla="*/ 88 f26 1"/>
              <a:gd name="f38" fmla="*/ 114 f26 1"/>
              <a:gd name="f39" fmla="*/ 113 f26 1"/>
              <a:gd name="f40" fmla="*/ 120 f26 1"/>
              <a:gd name="f41" fmla="*/ 103 f26 1"/>
              <a:gd name="f42" fmla="*/ 82 f26 1"/>
              <a:gd name="f43" fmla="*/ f27 1 f2"/>
              <a:gd name="f44" fmla="*/ f29 1 160"/>
              <a:gd name="f45" fmla="*/ f30 1 160"/>
              <a:gd name="f46" fmla="*/ f31 1 160"/>
              <a:gd name="f47" fmla="*/ f32 1 160"/>
              <a:gd name="f48" fmla="*/ f33 1 160"/>
              <a:gd name="f49" fmla="*/ f34 1 160"/>
              <a:gd name="f50" fmla="*/ f35 1 160"/>
              <a:gd name="f51" fmla="*/ f36 1 160"/>
              <a:gd name="f52" fmla="*/ f37 1 160"/>
              <a:gd name="f53" fmla="*/ f38 1 160"/>
              <a:gd name="f54" fmla="*/ f39 1 160"/>
              <a:gd name="f55" fmla="*/ f40 1 160"/>
              <a:gd name="f56" fmla="*/ f41 1 160"/>
              <a:gd name="f57" fmla="*/ f42 1 160"/>
              <a:gd name="f58" fmla="*/ 0 1 f28"/>
              <a:gd name="f59" fmla="*/ f6 1 f28"/>
              <a:gd name="f60" fmla="+- f43 0 f1"/>
              <a:gd name="f61" fmla="*/ f44 1 f28"/>
              <a:gd name="f62" fmla="*/ f45 1 f28"/>
              <a:gd name="f63" fmla="*/ f46 1 f28"/>
              <a:gd name="f64" fmla="*/ f47 1 f28"/>
              <a:gd name="f65" fmla="*/ f48 1 f28"/>
              <a:gd name="f66" fmla="*/ f49 1 f28"/>
              <a:gd name="f67" fmla="*/ f50 1 f28"/>
              <a:gd name="f68" fmla="*/ f51 1 f28"/>
              <a:gd name="f69" fmla="*/ f52 1 f28"/>
              <a:gd name="f70" fmla="*/ f53 1 f28"/>
              <a:gd name="f71" fmla="*/ f54 1 f28"/>
              <a:gd name="f72" fmla="*/ f55 1 f28"/>
              <a:gd name="f73" fmla="*/ f56 1 f28"/>
              <a:gd name="f74" fmla="*/ f57 1 f28"/>
              <a:gd name="f75" fmla="*/ f58 f24 1"/>
              <a:gd name="f76" fmla="*/ f59 f24 1"/>
              <a:gd name="f77" fmla="*/ f59 f25 1"/>
              <a:gd name="f78" fmla="*/ f58 f25 1"/>
              <a:gd name="f79" fmla="*/ f61 f24 1"/>
              <a:gd name="f80" fmla="*/ f62 f25 1"/>
              <a:gd name="f81" fmla="*/ f62 f24 1"/>
              <a:gd name="f82" fmla="*/ f61 f25 1"/>
              <a:gd name="f83" fmla="*/ f63 f25 1"/>
              <a:gd name="f84" fmla="*/ f63 f24 1"/>
              <a:gd name="f85" fmla="*/ f64 f25 1"/>
              <a:gd name="f86" fmla="*/ f65 f24 1"/>
              <a:gd name="f87" fmla="*/ f65 f25 1"/>
              <a:gd name="f88" fmla="*/ f64 f24 1"/>
              <a:gd name="f89" fmla="*/ f66 f24 1"/>
              <a:gd name="f90" fmla="*/ f67 f25 1"/>
              <a:gd name="f91" fmla="*/ f68 f24 1"/>
              <a:gd name="f92" fmla="*/ f69 f25 1"/>
              <a:gd name="f93" fmla="*/ f70 f24 1"/>
              <a:gd name="f94" fmla="*/ f71 f25 1"/>
              <a:gd name="f95" fmla="*/ f72 f24 1"/>
              <a:gd name="f96" fmla="*/ f73 f25 1"/>
              <a:gd name="f97" fmla="*/ f74 f25 1"/>
            </a:gdLst>
            <a:ahLst/>
            <a:cxnLst>
              <a:cxn ang="3cd4">
                <a:pos x="hc" y="t"/>
              </a:cxn>
              <a:cxn ang="0">
                <a:pos x="r" y="vc"/>
              </a:cxn>
              <a:cxn ang="cd4">
                <a:pos x="hc" y="b"/>
              </a:cxn>
              <a:cxn ang="cd2">
                <a:pos x="l" y="vc"/>
              </a:cxn>
              <a:cxn ang="f60">
                <a:pos x="f79" y="f80"/>
              </a:cxn>
              <a:cxn ang="f60">
                <a:pos x="f81" y="f82"/>
              </a:cxn>
              <a:cxn ang="f60">
                <a:pos x="f79" y="f83"/>
              </a:cxn>
              <a:cxn ang="f60">
                <a:pos x="f84" y="f82"/>
              </a:cxn>
              <a:cxn ang="f60">
                <a:pos x="f79" y="f80"/>
              </a:cxn>
              <a:cxn ang="f60">
                <a:pos x="f79" y="f85"/>
              </a:cxn>
              <a:cxn ang="f60">
                <a:pos x="f86" y="f82"/>
              </a:cxn>
              <a:cxn ang="f60">
                <a:pos x="f79" y="f87"/>
              </a:cxn>
              <a:cxn ang="f60">
                <a:pos x="f88" y="f82"/>
              </a:cxn>
              <a:cxn ang="f60">
                <a:pos x="f79" y="f85"/>
              </a:cxn>
              <a:cxn ang="f60">
                <a:pos x="f89" y="f90"/>
              </a:cxn>
              <a:cxn ang="f60">
                <a:pos x="f91" y="f90"/>
              </a:cxn>
              <a:cxn ang="f60">
                <a:pos x="f91" y="f92"/>
              </a:cxn>
              <a:cxn ang="f60">
                <a:pos x="f93" y="f94"/>
              </a:cxn>
              <a:cxn ang="f60">
                <a:pos x="f95" y="f96"/>
              </a:cxn>
              <a:cxn ang="f60">
                <a:pos x="f89" y="f97"/>
              </a:cxn>
              <a:cxn ang="f60">
                <a:pos x="f89" y="f90"/>
              </a:cxn>
            </a:cxnLst>
            <a:rect l="f75" t="f78" r="f76" b="f77"/>
            <a:pathLst>
              <a:path w="160" h="160">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7" y="f10"/>
                </a:moveTo>
                <a:cubicBezTo>
                  <a:pt x="f11" y="f10"/>
                  <a:pt x="f12" y="f13"/>
                  <a:pt x="f12" y="f7"/>
                </a:cubicBezTo>
                <a:cubicBezTo>
                  <a:pt x="f12" y="f11"/>
                  <a:pt x="f11" y="f12"/>
                  <a:pt x="f7" y="f12"/>
                </a:cubicBezTo>
                <a:cubicBezTo>
                  <a:pt x="f13" y="f12"/>
                  <a:pt x="f10" y="f11"/>
                  <a:pt x="f10" y="f7"/>
                </a:cubicBezTo>
                <a:cubicBezTo>
                  <a:pt x="f10" y="f13"/>
                  <a:pt x="f13" y="f10"/>
                  <a:pt x="f7" y="f10"/>
                </a:cubicBezTo>
                <a:close/>
                <a:moveTo>
                  <a:pt x="f14" y="f15"/>
                </a:moveTo>
                <a:cubicBezTo>
                  <a:pt x="f16" y="f15"/>
                  <a:pt x="f16" y="f15"/>
                  <a:pt x="f16" y="f15"/>
                </a:cubicBezTo>
                <a:cubicBezTo>
                  <a:pt x="f16" y="f17"/>
                  <a:pt x="f16" y="f17"/>
                  <a:pt x="f16" y="f17"/>
                </a:cubicBezTo>
                <a:cubicBezTo>
                  <a:pt x="f18" y="f19"/>
                  <a:pt x="f18" y="f19"/>
                  <a:pt x="f18" y="f19"/>
                </a:cubicBezTo>
                <a:cubicBezTo>
                  <a:pt x="f20" y="f21"/>
                  <a:pt x="f20" y="f21"/>
                  <a:pt x="f20" y="f21"/>
                </a:cubicBezTo>
                <a:cubicBezTo>
                  <a:pt x="f14" y="f22"/>
                  <a:pt x="f14" y="f22"/>
                  <a:pt x="f14" y="f22"/>
                </a:cubicBezTo>
                <a:lnTo>
                  <a:pt x="f14" y="f15"/>
                </a:lnTo>
                <a:close/>
              </a:path>
            </a:pathLst>
          </a:custGeom>
          <a:solidFill>
            <a:srgbClr val="FFFFFF"/>
          </a:solidFill>
          <a:ln>
            <a:noFill/>
            <a:prstDash val="solid"/>
          </a:ln>
        </p:spPr>
        <p:txBody>
          <a:bodyPr vert="horz" wrap="square" lIns="91440" tIns="45720" rIns="91440" bIns="45720" anchor="t" anchorCtr="0" compatLnSpc="1"/>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游ゴシック" pitchFamily="34"/>
            </a:endParaRPr>
          </a:p>
        </p:txBody>
      </p:sp>
      <p:sp>
        <p:nvSpPr>
          <p:cNvPr id="112" name="Freeform 481">
            <a:extLst>
              <a:ext uri="{FF2B5EF4-FFF2-40B4-BE49-F238E27FC236}">
                <a16:creationId xmlns:a16="http://schemas.microsoft.com/office/drawing/2014/main" id="{4D4D400A-B48E-0153-257C-F57F84D1495C}"/>
              </a:ext>
            </a:extLst>
          </p:cNvPr>
          <p:cNvSpPr/>
          <p:nvPr/>
        </p:nvSpPr>
        <p:spPr>
          <a:xfrm>
            <a:off x="8272522" y="1501196"/>
            <a:ext cx="379293" cy="395999"/>
          </a:xfrm>
          <a:custGeom>
            <a:avLst/>
            <a:gdLst>
              <a:gd name="f0" fmla="val 10800000"/>
              <a:gd name="f1" fmla="val 5400000"/>
              <a:gd name="f2" fmla="val 180"/>
              <a:gd name="f3" fmla="val w"/>
              <a:gd name="f4" fmla="val h"/>
              <a:gd name="f5" fmla="val 0"/>
              <a:gd name="f6" fmla="val 112"/>
              <a:gd name="f7" fmla="val 160"/>
              <a:gd name="f8" fmla="val 104"/>
              <a:gd name="f9" fmla="val 48"/>
              <a:gd name="f10" fmla="val 21"/>
              <a:gd name="f11" fmla="val 83"/>
              <a:gd name="f12" fmla="val 56"/>
              <a:gd name="f13" fmla="val 29"/>
              <a:gd name="f14" fmla="val 8"/>
              <a:gd name="f15" fmla="val 84"/>
              <a:gd name="f16" fmla="val 136"/>
              <a:gd name="f17" fmla="val 40"/>
              <a:gd name="f18" fmla="val 39"/>
              <a:gd name="f19" fmla="val 47"/>
              <a:gd name="f20" fmla="val 32"/>
              <a:gd name="f21" fmla="val 65"/>
              <a:gd name="f22" fmla="val 72"/>
              <a:gd name="f23" fmla="val 57"/>
              <a:gd name="f24" fmla="val 64"/>
              <a:gd name="f25" fmla="val 144"/>
              <a:gd name="f26" fmla="+- 0 0 -90"/>
              <a:gd name="f27" fmla="*/ f3 1 112"/>
              <a:gd name="f28" fmla="*/ f4 1 160"/>
              <a:gd name="f29" fmla="+- f7 0 f5"/>
              <a:gd name="f30" fmla="+- f6 0 f5"/>
              <a:gd name="f31" fmla="*/ f26 f0 1"/>
              <a:gd name="f32" fmla="*/ f30 1 112"/>
              <a:gd name="f33" fmla="*/ f29 1 160"/>
              <a:gd name="f34" fmla="*/ 104 f30 1"/>
              <a:gd name="f35" fmla="*/ 48 f29 1"/>
              <a:gd name="f36" fmla="*/ 56 f30 1"/>
              <a:gd name="f37" fmla="*/ 0 f29 1"/>
              <a:gd name="f38" fmla="*/ 8 f30 1"/>
              <a:gd name="f39" fmla="*/ 136 f29 1"/>
              <a:gd name="f40" fmla="*/ 40 f30 1"/>
              <a:gd name="f41" fmla="*/ 32 f29 1"/>
              <a:gd name="f42" fmla="*/ 72 f30 1"/>
              <a:gd name="f43" fmla="*/ 64 f29 1"/>
              <a:gd name="f44" fmla="*/ 0 f30 1"/>
              <a:gd name="f45" fmla="*/ 144 f29 1"/>
              <a:gd name="f46" fmla="*/ 160 f29 1"/>
              <a:gd name="f47" fmla="*/ 112 f30 1"/>
              <a:gd name="f48" fmla="*/ f31 1 f2"/>
              <a:gd name="f49" fmla="*/ f34 1 112"/>
              <a:gd name="f50" fmla="*/ f35 1 160"/>
              <a:gd name="f51" fmla="*/ f36 1 112"/>
              <a:gd name="f52" fmla="*/ f37 1 160"/>
              <a:gd name="f53" fmla="*/ f38 1 112"/>
              <a:gd name="f54" fmla="*/ f39 1 160"/>
              <a:gd name="f55" fmla="*/ f40 1 112"/>
              <a:gd name="f56" fmla="*/ f41 1 160"/>
              <a:gd name="f57" fmla="*/ f42 1 112"/>
              <a:gd name="f58" fmla="*/ f43 1 160"/>
              <a:gd name="f59" fmla="*/ f44 1 112"/>
              <a:gd name="f60" fmla="*/ f45 1 160"/>
              <a:gd name="f61" fmla="*/ f46 1 160"/>
              <a:gd name="f62" fmla="*/ f47 1 112"/>
              <a:gd name="f63" fmla="*/ 0 1 f32"/>
              <a:gd name="f64" fmla="*/ f6 1 f32"/>
              <a:gd name="f65" fmla="*/ 0 1 f33"/>
              <a:gd name="f66" fmla="*/ f7 1 f33"/>
              <a:gd name="f67" fmla="+- f48 0 f1"/>
              <a:gd name="f68" fmla="*/ f49 1 f32"/>
              <a:gd name="f69" fmla="*/ f50 1 f33"/>
              <a:gd name="f70" fmla="*/ f51 1 f32"/>
              <a:gd name="f71" fmla="*/ f52 1 f33"/>
              <a:gd name="f72" fmla="*/ f53 1 f32"/>
              <a:gd name="f73" fmla="*/ f54 1 f33"/>
              <a:gd name="f74" fmla="*/ f55 1 f32"/>
              <a:gd name="f75" fmla="*/ f56 1 f33"/>
              <a:gd name="f76" fmla="*/ f57 1 f32"/>
              <a:gd name="f77" fmla="*/ f58 1 f33"/>
              <a:gd name="f78" fmla="*/ f59 1 f32"/>
              <a:gd name="f79" fmla="*/ f60 1 f33"/>
              <a:gd name="f80" fmla="*/ f61 1 f33"/>
              <a:gd name="f81" fmla="*/ f62 1 f32"/>
              <a:gd name="f82" fmla="*/ f63 f27 1"/>
              <a:gd name="f83" fmla="*/ f64 f27 1"/>
              <a:gd name="f84" fmla="*/ f66 f28 1"/>
              <a:gd name="f85" fmla="*/ f65 f28 1"/>
              <a:gd name="f86" fmla="*/ f68 f27 1"/>
              <a:gd name="f87" fmla="*/ f69 f28 1"/>
              <a:gd name="f88" fmla="*/ f70 f27 1"/>
              <a:gd name="f89" fmla="*/ f71 f28 1"/>
              <a:gd name="f90" fmla="*/ f72 f27 1"/>
              <a:gd name="f91" fmla="*/ f73 f28 1"/>
              <a:gd name="f92" fmla="*/ f74 f27 1"/>
              <a:gd name="f93" fmla="*/ f75 f28 1"/>
              <a:gd name="f94" fmla="*/ f76 f27 1"/>
              <a:gd name="f95" fmla="*/ f77 f28 1"/>
              <a:gd name="f96" fmla="*/ f78 f27 1"/>
              <a:gd name="f97" fmla="*/ f79 f28 1"/>
              <a:gd name="f98" fmla="*/ f80 f28 1"/>
              <a:gd name="f99" fmla="*/ f81 f27 1"/>
            </a:gdLst>
            <a:ahLst/>
            <a:cxnLst>
              <a:cxn ang="3cd4">
                <a:pos x="hc" y="t"/>
              </a:cxn>
              <a:cxn ang="0">
                <a:pos x="r" y="vc"/>
              </a:cxn>
              <a:cxn ang="cd4">
                <a:pos x="hc" y="b"/>
              </a:cxn>
              <a:cxn ang="cd2">
                <a:pos x="l" y="vc"/>
              </a:cxn>
              <a:cxn ang="f67">
                <a:pos x="f86" y="f87"/>
              </a:cxn>
              <a:cxn ang="f67">
                <a:pos x="f88" y="f89"/>
              </a:cxn>
              <a:cxn ang="f67">
                <a:pos x="f90" y="f87"/>
              </a:cxn>
              <a:cxn ang="f67">
                <a:pos x="f88" y="f91"/>
              </a:cxn>
              <a:cxn ang="f67">
                <a:pos x="f86" y="f87"/>
              </a:cxn>
              <a:cxn ang="f67">
                <a:pos x="f92" y="f87"/>
              </a:cxn>
              <a:cxn ang="f67">
                <a:pos x="f88" y="f93"/>
              </a:cxn>
              <a:cxn ang="f67">
                <a:pos x="f94" y="f87"/>
              </a:cxn>
              <a:cxn ang="f67">
                <a:pos x="f88" y="f95"/>
              </a:cxn>
              <a:cxn ang="f67">
                <a:pos x="f92" y="f87"/>
              </a:cxn>
              <a:cxn ang="f67">
                <a:pos x="f96" y="f97"/>
              </a:cxn>
              <a:cxn ang="f67">
                <a:pos x="f96" y="f98"/>
              </a:cxn>
              <a:cxn ang="f67">
                <a:pos x="f99" y="f98"/>
              </a:cxn>
              <a:cxn ang="f67">
                <a:pos x="f99" y="f97"/>
              </a:cxn>
              <a:cxn ang="f67">
                <a:pos x="f96" y="f97"/>
              </a:cxn>
            </a:cxnLst>
            <a:rect l="f82" t="f85" r="f83" b="f84"/>
            <a:pathLst>
              <a:path w="112" h="160">
                <a:moveTo>
                  <a:pt x="f8" y="f9"/>
                </a:moveTo>
                <a:cubicBezTo>
                  <a:pt x="f8" y="f10"/>
                  <a:pt x="f11" y="f5"/>
                  <a:pt x="f12" y="f5"/>
                </a:cubicBezTo>
                <a:cubicBezTo>
                  <a:pt x="f13" y="f5"/>
                  <a:pt x="f14" y="f10"/>
                  <a:pt x="f14" y="f9"/>
                </a:cubicBezTo>
                <a:cubicBezTo>
                  <a:pt x="f14" y="f15"/>
                  <a:pt x="f12" y="f16"/>
                  <a:pt x="f12" y="f16"/>
                </a:cubicBezTo>
                <a:cubicBezTo>
                  <a:pt x="f12" y="f16"/>
                  <a:pt x="f8" y="f15"/>
                  <a:pt x="f8" y="f9"/>
                </a:cubicBezTo>
                <a:close/>
                <a:moveTo>
                  <a:pt x="f17" y="f9"/>
                </a:moveTo>
                <a:cubicBezTo>
                  <a:pt x="f17" y="f18"/>
                  <a:pt x="f19" y="f20"/>
                  <a:pt x="f12" y="f20"/>
                </a:cubicBezTo>
                <a:cubicBezTo>
                  <a:pt x="f21" y="f20"/>
                  <a:pt x="f22" y="f18"/>
                  <a:pt x="f22" y="f9"/>
                </a:cubicBezTo>
                <a:cubicBezTo>
                  <a:pt x="f22" y="f23"/>
                  <a:pt x="f21" y="f24"/>
                  <a:pt x="f12" y="f24"/>
                </a:cubicBezTo>
                <a:cubicBezTo>
                  <a:pt x="f19" y="f24"/>
                  <a:pt x="f17" y="f23"/>
                  <a:pt x="f17" y="f9"/>
                </a:cubicBezTo>
                <a:close/>
                <a:moveTo>
                  <a:pt x="f5" y="f25"/>
                </a:moveTo>
                <a:cubicBezTo>
                  <a:pt x="f5" y="f7"/>
                  <a:pt x="f5" y="f7"/>
                  <a:pt x="f5" y="f7"/>
                </a:cubicBezTo>
                <a:cubicBezTo>
                  <a:pt x="f6" y="f7"/>
                  <a:pt x="f6" y="f7"/>
                  <a:pt x="f6" y="f7"/>
                </a:cubicBezTo>
                <a:cubicBezTo>
                  <a:pt x="f6" y="f25"/>
                  <a:pt x="f6" y="f25"/>
                  <a:pt x="f6" y="f25"/>
                </a:cubicBezTo>
                <a:lnTo>
                  <a:pt x="f5" y="f25"/>
                </a:lnTo>
                <a:close/>
              </a:path>
            </a:pathLst>
          </a:custGeom>
          <a:solidFill>
            <a:srgbClr val="FFFFFF"/>
          </a:solidFill>
          <a:ln>
            <a:noFill/>
            <a:prstDash val="solid"/>
          </a:ln>
        </p:spPr>
        <p:txBody>
          <a:bodyPr vert="horz" wrap="square" lIns="91440" tIns="45720" rIns="91440" bIns="45720" anchor="t" anchorCtr="0" compatLnSpc="1"/>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游ゴシック" pitchFamily="34"/>
            </a:endParaRPr>
          </a:p>
        </p:txBody>
      </p:sp>
      <p:sp>
        <p:nvSpPr>
          <p:cNvPr id="113" name="TextBox 25">
            <a:extLst>
              <a:ext uri="{FF2B5EF4-FFF2-40B4-BE49-F238E27FC236}">
                <a16:creationId xmlns:a16="http://schemas.microsoft.com/office/drawing/2014/main" id="{C73ED6C8-6ADD-FA13-4149-E21FBAA630CE}"/>
              </a:ext>
            </a:extLst>
          </p:cNvPr>
          <p:cNvSpPr txBox="1"/>
          <p:nvPr/>
        </p:nvSpPr>
        <p:spPr>
          <a:xfrm>
            <a:off x="569052" y="4323931"/>
            <a:ext cx="2736474" cy="369332"/>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ko-KR" b="1" dirty="0">
                <a:solidFill>
                  <a:schemeClr val="tx1">
                    <a:lumMod val="75000"/>
                    <a:lumOff val="25000"/>
                  </a:schemeClr>
                </a:solidFill>
                <a:latin typeface="Times New Roman" panose="02020603050405020304" pitchFamily="18" charset="0"/>
                <a:cs typeface="Times New Roman" panose="02020603050405020304" pitchFamily="18" charset="0"/>
              </a:rPr>
              <a:t>Création 2007</a:t>
            </a:r>
            <a:r>
              <a:rPr lang="en-US" altLang="ko-KR" sz="1400" b="1" dirty="0">
                <a:solidFill>
                  <a:schemeClr val="tx1">
                    <a:lumMod val="75000"/>
                    <a:lumOff val="25000"/>
                  </a:schemeClr>
                </a:solidFill>
                <a:latin typeface="Times New Roman" panose="02020603050405020304" pitchFamily="18" charset="0"/>
                <a:cs typeface="Times New Roman" panose="02020603050405020304" pitchFamily="18" charset="0"/>
              </a:rPr>
              <a:t> </a:t>
            </a:r>
            <a:endParaRPr lang="ko-KR" alt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14" name="Straight Arrow Connector 113">
            <a:extLst>
              <a:ext uri="{FF2B5EF4-FFF2-40B4-BE49-F238E27FC236}">
                <a16:creationId xmlns:a16="http://schemas.microsoft.com/office/drawing/2014/main" id="{4C12A953-FD3E-BC93-D2B1-F788E9BFF2C4}"/>
              </a:ext>
            </a:extLst>
          </p:cNvPr>
          <p:cNvCxnSpPr>
            <a:cxnSpLocks/>
          </p:cNvCxnSpPr>
          <p:nvPr/>
        </p:nvCxnSpPr>
        <p:spPr>
          <a:xfrm flipH="1" flipV="1">
            <a:off x="3895699" y="1816796"/>
            <a:ext cx="866430" cy="1259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BAFCF95-A2A0-4F2D-2E35-4115C5C6CBEB}"/>
              </a:ext>
            </a:extLst>
          </p:cNvPr>
          <p:cNvCxnSpPr>
            <a:cxnSpLocks/>
            <a:endCxn id="102" idx="6"/>
          </p:cNvCxnSpPr>
          <p:nvPr/>
        </p:nvCxnSpPr>
        <p:spPr>
          <a:xfrm flipH="1" flipV="1">
            <a:off x="3600476" y="2979963"/>
            <a:ext cx="1161653" cy="702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DDCE8CC-8E76-F0F5-AAE2-B6C0B8C92454}"/>
              </a:ext>
            </a:extLst>
          </p:cNvPr>
          <p:cNvCxnSpPr>
            <a:cxnSpLocks/>
            <a:endCxn id="106" idx="7"/>
          </p:cNvCxnSpPr>
          <p:nvPr/>
        </p:nvCxnSpPr>
        <p:spPr>
          <a:xfrm flipH="1">
            <a:off x="3572978" y="3067545"/>
            <a:ext cx="1189151" cy="1187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0C8AA7D-2FCE-049B-3A3D-1564A9E38F48}"/>
              </a:ext>
            </a:extLst>
          </p:cNvPr>
          <p:cNvCxnSpPr>
            <a:cxnSpLocks/>
            <a:endCxn id="93" idx="3"/>
          </p:cNvCxnSpPr>
          <p:nvPr/>
        </p:nvCxnSpPr>
        <p:spPr>
          <a:xfrm flipV="1">
            <a:off x="7426446" y="1918460"/>
            <a:ext cx="800156" cy="1195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F94A779-7348-77AE-F9F1-9C5BBBB0B4F5}"/>
              </a:ext>
            </a:extLst>
          </p:cNvPr>
          <p:cNvCxnSpPr>
            <a:cxnSpLocks/>
            <a:endCxn id="94" idx="2"/>
          </p:cNvCxnSpPr>
          <p:nvPr/>
        </p:nvCxnSpPr>
        <p:spPr>
          <a:xfrm flipV="1">
            <a:off x="7433668" y="2932976"/>
            <a:ext cx="1015927" cy="187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7C6036A-0BB1-4503-90FD-5A53635610C9}"/>
              </a:ext>
            </a:extLst>
          </p:cNvPr>
          <p:cNvCxnSpPr>
            <a:cxnSpLocks/>
            <a:endCxn id="95" idx="2"/>
          </p:cNvCxnSpPr>
          <p:nvPr/>
        </p:nvCxnSpPr>
        <p:spPr>
          <a:xfrm>
            <a:off x="7426446" y="3113734"/>
            <a:ext cx="761099" cy="11687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8C86C56-4F52-9DA8-7069-15ADD5B3406D}"/>
              </a:ext>
            </a:extLst>
          </p:cNvPr>
          <p:cNvCxnSpPr>
            <a:cxnSpLocks/>
            <a:stCxn id="121" idx="2"/>
          </p:cNvCxnSpPr>
          <p:nvPr/>
        </p:nvCxnSpPr>
        <p:spPr>
          <a:xfrm>
            <a:off x="6033930" y="3523881"/>
            <a:ext cx="0" cy="14126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1" name="image1.png">
            <a:extLst>
              <a:ext uri="{FF2B5EF4-FFF2-40B4-BE49-F238E27FC236}">
                <a16:creationId xmlns:a16="http://schemas.microsoft.com/office/drawing/2014/main" id="{3AE904A8-BA0C-CE0F-DB18-4E28FBAE2C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2746" y="2366471"/>
            <a:ext cx="1942367" cy="1157410"/>
          </a:xfrm>
          <a:prstGeom prst="rect">
            <a:avLst/>
          </a:prstGeom>
        </p:spPr>
      </p:pic>
    </p:spTree>
    <p:extLst>
      <p:ext uri="{BB962C8B-B14F-4D97-AF65-F5344CB8AC3E}">
        <p14:creationId xmlns:p14="http://schemas.microsoft.com/office/powerpoint/2010/main" val="49203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1000"/>
                                        <p:tgtEl>
                                          <p:spTgt spid="121"/>
                                        </p:tgtEl>
                                      </p:cBhvr>
                                    </p:animEffect>
                                    <p:anim calcmode="lin" valueType="num">
                                      <p:cBhvr>
                                        <p:cTn id="18" dur="1000" fill="hold"/>
                                        <p:tgtEl>
                                          <p:spTgt spid="121"/>
                                        </p:tgtEl>
                                        <p:attrNameLst>
                                          <p:attrName>ppt_x</p:attrName>
                                        </p:attrNameLst>
                                      </p:cBhvr>
                                      <p:tavLst>
                                        <p:tav tm="0">
                                          <p:val>
                                            <p:strVal val="#ppt_x"/>
                                          </p:val>
                                        </p:tav>
                                        <p:tav tm="100000">
                                          <p:val>
                                            <p:strVal val="#ppt_x"/>
                                          </p:val>
                                        </p:tav>
                                      </p:tavLst>
                                    </p:anim>
                                    <p:anim calcmode="lin" valueType="num">
                                      <p:cBhvr>
                                        <p:cTn id="19"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500"/>
                                        <p:tgtEl>
                                          <p:spTgt spid="1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fade">
                                      <p:cBhvr>
                                        <p:cTn id="38" dur="500"/>
                                        <p:tgtEl>
                                          <p:spTgt spid="1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500"/>
                                        <p:tgtEl>
                                          <p:spTgt spid="10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5"/>
                                        </p:tgtEl>
                                        <p:attrNameLst>
                                          <p:attrName>style.visibility</p:attrName>
                                        </p:attrNameLst>
                                      </p:cBhvr>
                                      <p:to>
                                        <p:strVal val="visible"/>
                                      </p:to>
                                    </p:set>
                                    <p:animEffect transition="in" filter="fade">
                                      <p:cBhvr>
                                        <p:cTn id="50" dur="500"/>
                                        <p:tgtEl>
                                          <p:spTgt spid="10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6"/>
                                        </p:tgtEl>
                                        <p:attrNameLst>
                                          <p:attrName>style.visibility</p:attrName>
                                        </p:attrNameLst>
                                      </p:cBhvr>
                                      <p:to>
                                        <p:strVal val="visible"/>
                                      </p:to>
                                    </p:set>
                                    <p:animEffect transition="in" filter="fade">
                                      <p:cBhvr>
                                        <p:cTn id="55" dur="500"/>
                                        <p:tgtEl>
                                          <p:spTgt spid="1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6"/>
                                        </p:tgtEl>
                                        <p:attrNameLst>
                                          <p:attrName>style.visibility</p:attrName>
                                        </p:attrNameLst>
                                      </p:cBhvr>
                                      <p:to>
                                        <p:strVal val="visible"/>
                                      </p:to>
                                    </p:set>
                                    <p:animEffect transition="in" filter="fade">
                                      <p:cBhvr>
                                        <p:cTn id="58" dur="500"/>
                                        <p:tgtEl>
                                          <p:spTgt spid="10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fade">
                                      <p:cBhvr>
                                        <p:cTn id="61" dur="500"/>
                                        <p:tgtEl>
                                          <p:spTgt spid="1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500"/>
                                        <p:tgtEl>
                                          <p:spTgt spid="1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17"/>
                                        </p:tgtEl>
                                        <p:attrNameLst>
                                          <p:attrName>style.visibility</p:attrName>
                                        </p:attrNameLst>
                                      </p:cBhvr>
                                      <p:to>
                                        <p:strVal val="visible"/>
                                      </p:to>
                                    </p:set>
                                    <p:animEffect transition="in" filter="fade">
                                      <p:cBhvr>
                                        <p:cTn id="69" dur="500"/>
                                        <p:tgtEl>
                                          <p:spTgt spid="1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3"/>
                                        </p:tgtEl>
                                        <p:attrNameLst>
                                          <p:attrName>style.visibility</p:attrName>
                                        </p:attrNameLst>
                                      </p:cBhvr>
                                      <p:to>
                                        <p:strVal val="visible"/>
                                      </p:to>
                                    </p:set>
                                    <p:animEffect transition="in" filter="fade">
                                      <p:cBhvr>
                                        <p:cTn id="72" dur="500"/>
                                        <p:tgtEl>
                                          <p:spTgt spid="9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fade">
                                      <p:cBhvr>
                                        <p:cTn id="75" dur="500"/>
                                        <p:tgtEl>
                                          <p:spTgt spid="9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2"/>
                                        </p:tgtEl>
                                        <p:attrNameLst>
                                          <p:attrName>style.visibility</p:attrName>
                                        </p:attrNameLst>
                                      </p:cBhvr>
                                      <p:to>
                                        <p:strVal val="visible"/>
                                      </p:to>
                                    </p:set>
                                    <p:animEffect transition="in" filter="fade">
                                      <p:cBhvr>
                                        <p:cTn id="78" dur="500"/>
                                        <p:tgtEl>
                                          <p:spTgt spid="11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4"/>
                                        </p:tgtEl>
                                        <p:attrNameLst>
                                          <p:attrName>style.visibility</p:attrName>
                                        </p:attrNameLst>
                                      </p:cBhvr>
                                      <p:to>
                                        <p:strVal val="visible"/>
                                      </p:to>
                                    </p:set>
                                    <p:animEffect transition="in" filter="fade">
                                      <p:cBhvr>
                                        <p:cTn id="86" dur="500"/>
                                        <p:tgtEl>
                                          <p:spTgt spid="9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fade">
                                      <p:cBhvr>
                                        <p:cTn id="89" dur="500"/>
                                        <p:tgtEl>
                                          <p:spTgt spid="9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500"/>
                                        <p:tgtEl>
                                          <p:spTgt spid="10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19"/>
                                        </p:tgtEl>
                                        <p:attrNameLst>
                                          <p:attrName>style.visibility</p:attrName>
                                        </p:attrNameLst>
                                      </p:cBhvr>
                                      <p:to>
                                        <p:strVal val="visible"/>
                                      </p:to>
                                    </p:set>
                                    <p:animEffect transition="in" filter="fade">
                                      <p:cBhvr>
                                        <p:cTn id="97" dur="500"/>
                                        <p:tgtEl>
                                          <p:spTgt spid="119"/>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95"/>
                                        </p:tgtEl>
                                        <p:attrNameLst>
                                          <p:attrName>style.visibility</p:attrName>
                                        </p:attrNameLst>
                                      </p:cBhvr>
                                      <p:to>
                                        <p:strVal val="visible"/>
                                      </p:to>
                                    </p:set>
                                    <p:animEffect transition="in" filter="fade">
                                      <p:cBhvr>
                                        <p:cTn id="101" dur="500"/>
                                        <p:tgtEl>
                                          <p:spTgt spid="95"/>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104"/>
                                        </p:tgtEl>
                                        <p:attrNameLst>
                                          <p:attrName>style.visibility</p:attrName>
                                        </p:attrNameLst>
                                      </p:cBhvr>
                                      <p:to>
                                        <p:strVal val="visible"/>
                                      </p:to>
                                    </p:set>
                                    <p:animEffect transition="in" filter="fade">
                                      <p:cBhvr>
                                        <p:cTn id="105" dur="500"/>
                                        <p:tgtEl>
                                          <p:spTgt spid="104"/>
                                        </p:tgtEl>
                                      </p:cBhvr>
                                    </p:animEffect>
                                  </p:childTnLst>
                                </p:cTn>
                              </p:par>
                            </p:childTnLst>
                          </p:cTn>
                        </p:par>
                        <p:par>
                          <p:cTn id="106" fill="hold">
                            <p:stCondLst>
                              <p:cond delay="1500"/>
                            </p:stCondLst>
                            <p:childTnLst>
                              <p:par>
                                <p:cTn id="107" presetID="10" presetClass="entr" presetSubtype="0" fill="hold" grpId="0" nodeType="afterEffect">
                                  <p:stCondLst>
                                    <p:cond delay="0"/>
                                  </p:stCondLst>
                                  <p:childTnLst>
                                    <p:set>
                                      <p:cBhvr>
                                        <p:cTn id="108" dur="1" fill="hold">
                                          <p:stCondLst>
                                            <p:cond delay="0"/>
                                          </p:stCondLst>
                                        </p:cTn>
                                        <p:tgtEl>
                                          <p:spTgt spid="110"/>
                                        </p:tgtEl>
                                        <p:attrNameLst>
                                          <p:attrName>style.visibility</p:attrName>
                                        </p:attrNameLst>
                                      </p:cBhvr>
                                      <p:to>
                                        <p:strVal val="visible"/>
                                      </p:to>
                                    </p:set>
                                    <p:animEffect transition="in" filter="fade">
                                      <p:cBhvr>
                                        <p:cTn id="109" dur="500"/>
                                        <p:tgtEl>
                                          <p:spTgt spid="110"/>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fade">
                                      <p:cBhvr>
                                        <p:cTn id="114" dur="500"/>
                                        <p:tgtEl>
                                          <p:spTgt spid="1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6"/>
                                        </p:tgtEl>
                                        <p:attrNameLst>
                                          <p:attrName>style.visibility</p:attrName>
                                        </p:attrNameLst>
                                      </p:cBhvr>
                                      <p:to>
                                        <p:strVal val="visible"/>
                                      </p:to>
                                    </p:set>
                                    <p:animEffect transition="in" filter="fade">
                                      <p:cBhvr>
                                        <p:cTn id="117" dur="500"/>
                                        <p:tgtEl>
                                          <p:spTgt spid="96"/>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0"/>
                                        </p:tgtEl>
                                        <p:attrNameLst>
                                          <p:attrName>style.visibility</p:attrName>
                                        </p:attrNameLst>
                                      </p:cBhvr>
                                      <p:to>
                                        <p:strVal val="visible"/>
                                      </p:to>
                                    </p:set>
                                    <p:animEffect transition="in" filter="fade">
                                      <p:cBhvr>
                                        <p:cTn id="120" dur="500"/>
                                        <p:tgtEl>
                                          <p:spTgt spid="10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9"/>
                                        </p:tgtEl>
                                        <p:attrNameLst>
                                          <p:attrName>style.visibility</p:attrName>
                                        </p:attrNameLst>
                                      </p:cBhvr>
                                      <p:to>
                                        <p:strVal val="visible"/>
                                      </p:to>
                                    </p:set>
                                    <p:animEffect transition="in" filter="fade">
                                      <p:cBhvr>
                                        <p:cTn id="12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92" grpId="0" animBg="1"/>
      <p:bldP spid="93" grpId="0" animBg="1"/>
      <p:bldP spid="94" grpId="0" animBg="1"/>
      <p:bldP spid="95" grpId="0" animBg="1"/>
      <p:bldP spid="96" grpId="0" animBg="1"/>
      <p:bldP spid="97" grpId="0"/>
      <p:bldP spid="98" grpId="0"/>
      <p:bldP spid="99" grpId="0"/>
      <p:bldP spid="100" grpId="0"/>
      <p:bldP spid="101" grpId="0" animBg="1"/>
      <p:bldP spid="102" grpId="0" animBg="1"/>
      <p:bldP spid="103" grpId="0"/>
      <p:bldP spid="104" grpId="0"/>
      <p:bldP spid="105" grpId="0" animBg="1"/>
      <p:bldP spid="106" grpId="0" animBg="1"/>
      <p:bldP spid="107" grpId="0" animBg="1"/>
      <p:bldP spid="108" grpId="0" animBg="1"/>
      <p:bldP spid="109" grpId="0" animBg="1"/>
      <p:bldP spid="110" grpId="0" animBg="1"/>
      <p:bldP spid="111" grpId="0" animBg="1"/>
      <p:bldP spid="112" grpId="0" animBg="1"/>
      <p:bldP spid="1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8.jpeg">
            <a:extLst>
              <a:ext uri="{FF2B5EF4-FFF2-40B4-BE49-F238E27FC236}">
                <a16:creationId xmlns:a16="http://schemas.microsoft.com/office/drawing/2014/main" id="{330975BE-D9E6-A1ED-569D-97AD6D261C31}"/>
              </a:ext>
            </a:extLst>
          </p:cNvPr>
          <p:cNvPicPr>
            <a:picLocks noChangeAspect="1"/>
          </p:cNvPicPr>
          <p:nvPr/>
        </p:nvPicPr>
        <p:blipFill>
          <a:blip r:embed="rId3" cstate="print"/>
          <a:stretch>
            <a:fillRect/>
          </a:stretch>
        </p:blipFill>
        <p:spPr>
          <a:xfrm>
            <a:off x="488232" y="830286"/>
            <a:ext cx="10992568" cy="5662589"/>
          </a:xfrm>
          <a:prstGeom prst="rect">
            <a:avLst/>
          </a:prstGeom>
        </p:spPr>
      </p:pic>
      <p:sp>
        <p:nvSpPr>
          <p:cNvPr id="2" name="Text Placeholder 2">
            <a:extLst>
              <a:ext uri="{FF2B5EF4-FFF2-40B4-BE49-F238E27FC236}">
                <a16:creationId xmlns:a16="http://schemas.microsoft.com/office/drawing/2014/main" id="{7117D4CB-1D17-FBDE-A5E9-63AAC8F49C0F}"/>
              </a:ext>
            </a:extLst>
          </p:cNvPr>
          <p:cNvSpPr txBox="1">
            <a:spLocks/>
          </p:cNvSpPr>
          <p:nvPr/>
        </p:nvSpPr>
        <p:spPr bwMode="auto">
          <a:xfrm>
            <a:off x="711200" y="477141"/>
            <a:ext cx="3564191" cy="353145"/>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spc="300" dirty="0">
                <a:solidFill>
                  <a:schemeClr val="tx1">
                    <a:lumMod val="75000"/>
                    <a:lumOff val="25000"/>
                  </a:schemeClr>
                </a:solidFill>
                <a:latin typeface="Lato" panose="020F0502020204030203" pitchFamily="34" charset="0"/>
              </a:rPr>
              <a:t>CLIENTS</a:t>
            </a:r>
            <a:endParaRPr lang="fr-FR" sz="1600" b="1" spc="300" dirty="0">
              <a:solidFill>
                <a:schemeClr val="tx1">
                  <a:lumMod val="75000"/>
                  <a:lumOff val="25000"/>
                </a:schemeClr>
              </a:solidFill>
              <a:latin typeface="Lato" panose="020F0502020204030203" pitchFamily="34" charset="0"/>
            </a:endParaRPr>
          </a:p>
          <a:p>
            <a:pPr marL="0" indent="0">
              <a:buNone/>
            </a:pPr>
            <a:endParaRPr lang="en-US" sz="1600" b="1" spc="300" dirty="0">
              <a:solidFill>
                <a:schemeClr val="tx1">
                  <a:lumMod val="75000"/>
                  <a:lumOff val="25000"/>
                </a:schemeClr>
              </a:solidFill>
              <a:latin typeface="Lato" panose="020F0502020204030203" pitchFamily="34" charset="0"/>
            </a:endParaRPr>
          </a:p>
        </p:txBody>
      </p:sp>
      <p:sp>
        <p:nvSpPr>
          <p:cNvPr id="5" name="Star: 4 Points 4">
            <a:extLst>
              <a:ext uri="{FF2B5EF4-FFF2-40B4-BE49-F238E27FC236}">
                <a16:creationId xmlns:a16="http://schemas.microsoft.com/office/drawing/2014/main" id="{6D168729-BC55-F515-8313-30E5C5212571}"/>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4 Points 5">
            <a:extLst>
              <a:ext uri="{FF2B5EF4-FFF2-40B4-BE49-F238E27FC236}">
                <a16:creationId xmlns:a16="http://schemas.microsoft.com/office/drawing/2014/main" id="{512F896C-5018-C005-A07D-542D6B7C5A0C}"/>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0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B33220E-B7B0-8C9B-2998-478D424119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58" r="1949"/>
          <a:stretch/>
        </p:blipFill>
        <p:spPr bwMode="auto">
          <a:xfrm>
            <a:off x="412636" y="331376"/>
            <a:ext cx="11366728" cy="6195248"/>
          </a:xfrm>
          <a:prstGeom prst="rect">
            <a:avLst/>
          </a:prstGeom>
          <a:ln>
            <a:noFill/>
          </a:ln>
          <a:extLst>
            <a:ext uri="{53640926-AAD7-44D8-BBD7-CCE9431645EC}">
              <a14:shadowObscured xmlns:a14="http://schemas.microsoft.com/office/drawing/2010/main"/>
            </a:ext>
          </a:extLst>
        </p:spPr>
      </p:pic>
      <p:sp>
        <p:nvSpPr>
          <p:cNvPr id="4" name="Text Placeholder 2">
            <a:extLst>
              <a:ext uri="{FF2B5EF4-FFF2-40B4-BE49-F238E27FC236}">
                <a16:creationId xmlns:a16="http://schemas.microsoft.com/office/drawing/2014/main" id="{F97D6EA5-89E0-2F3D-C002-317262111EA5}"/>
              </a:ext>
            </a:extLst>
          </p:cNvPr>
          <p:cNvSpPr txBox="1">
            <a:spLocks/>
          </p:cNvSpPr>
          <p:nvPr/>
        </p:nvSpPr>
        <p:spPr bwMode="auto">
          <a:xfrm>
            <a:off x="412636" y="432060"/>
            <a:ext cx="3564191" cy="353145"/>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spc="300" dirty="0">
                <a:solidFill>
                  <a:schemeClr val="tx1">
                    <a:lumMod val="75000"/>
                    <a:lumOff val="25000"/>
                  </a:schemeClr>
                </a:solidFill>
                <a:latin typeface="Lato" panose="020F0502020204030203" pitchFamily="34" charset="0"/>
              </a:rPr>
              <a:t>SERVICES TIC</a:t>
            </a:r>
            <a:endParaRPr lang="fr-FR" sz="2000" b="1" spc="300" dirty="0">
              <a:solidFill>
                <a:schemeClr val="tx1">
                  <a:lumMod val="75000"/>
                  <a:lumOff val="25000"/>
                </a:schemeClr>
              </a:solidFill>
              <a:latin typeface="Lato" panose="020F0502020204030203" pitchFamily="34" charset="0"/>
            </a:endParaRPr>
          </a:p>
          <a:p>
            <a:pPr marL="0" indent="0">
              <a:buNone/>
            </a:pPr>
            <a:endParaRPr lang="en-US" sz="2000" b="1" spc="300" dirty="0">
              <a:solidFill>
                <a:schemeClr val="tx1">
                  <a:lumMod val="75000"/>
                  <a:lumOff val="25000"/>
                </a:schemeClr>
              </a:solidFill>
              <a:latin typeface="Lato" panose="020F0502020204030203" pitchFamily="34" charset="0"/>
            </a:endParaRPr>
          </a:p>
        </p:txBody>
      </p:sp>
      <p:sp>
        <p:nvSpPr>
          <p:cNvPr id="5" name="Star: 4 Points 4">
            <a:extLst>
              <a:ext uri="{FF2B5EF4-FFF2-40B4-BE49-F238E27FC236}">
                <a16:creationId xmlns:a16="http://schemas.microsoft.com/office/drawing/2014/main" id="{1C0E6985-1941-83DE-06F2-8E8DD04B59CA}"/>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4 Points 5">
            <a:extLst>
              <a:ext uri="{FF2B5EF4-FFF2-40B4-BE49-F238E27FC236}">
                <a16:creationId xmlns:a16="http://schemas.microsoft.com/office/drawing/2014/main" id="{ADAEE184-3161-4753-1A6E-2839725B1A79}"/>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0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FD847E2-0B07-6E72-2F0C-C9D4B3D4FB00}"/>
              </a:ext>
            </a:extLst>
          </p:cNvPr>
          <p:cNvGraphicFramePr/>
          <p:nvPr/>
        </p:nvGraphicFramePr>
        <p:xfrm>
          <a:off x="275772" y="219839"/>
          <a:ext cx="11785600" cy="6418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6C8EDF5-C681-853D-A941-85C1038A97B5}"/>
              </a:ext>
            </a:extLst>
          </p:cNvPr>
          <p:cNvPicPr>
            <a:picLocks noChangeAspect="1"/>
          </p:cNvPicPr>
          <p:nvPr/>
        </p:nvPicPr>
        <p:blipFill>
          <a:blip r:embed="rId8"/>
          <a:stretch>
            <a:fillRect/>
          </a:stretch>
        </p:blipFill>
        <p:spPr>
          <a:xfrm>
            <a:off x="6894286" y="3662415"/>
            <a:ext cx="5021942" cy="2935239"/>
          </a:xfrm>
          <a:prstGeom prst="rect">
            <a:avLst/>
          </a:prstGeom>
        </p:spPr>
      </p:pic>
      <p:sp>
        <p:nvSpPr>
          <p:cNvPr id="2" name="Text Placeholder 2">
            <a:extLst>
              <a:ext uri="{FF2B5EF4-FFF2-40B4-BE49-F238E27FC236}">
                <a16:creationId xmlns:a16="http://schemas.microsoft.com/office/drawing/2014/main" id="{01BF0856-12A9-ED9D-73B2-F9F7F234B7D7}"/>
              </a:ext>
            </a:extLst>
          </p:cNvPr>
          <p:cNvSpPr txBox="1">
            <a:spLocks/>
          </p:cNvSpPr>
          <p:nvPr/>
        </p:nvSpPr>
        <p:spPr bwMode="auto">
          <a:xfrm>
            <a:off x="474409" y="487386"/>
            <a:ext cx="3564191" cy="353145"/>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b="1" spc="300" dirty="0">
                <a:solidFill>
                  <a:schemeClr val="tx1">
                    <a:lumMod val="75000"/>
                    <a:lumOff val="25000"/>
                  </a:schemeClr>
                </a:solidFill>
                <a:latin typeface="Lato" panose="020F0502020204030203" pitchFamily="34" charset="0"/>
              </a:rPr>
              <a:t>ORGANIGRAMME</a:t>
            </a:r>
            <a:endParaRPr lang="en-US" sz="1600" b="1" spc="300" dirty="0">
              <a:solidFill>
                <a:schemeClr val="tx1">
                  <a:lumMod val="75000"/>
                  <a:lumOff val="25000"/>
                </a:schemeClr>
              </a:solidFill>
              <a:latin typeface="Lato" panose="020F0502020204030203" pitchFamily="34" charset="0"/>
            </a:endParaRPr>
          </a:p>
        </p:txBody>
      </p:sp>
      <p:sp>
        <p:nvSpPr>
          <p:cNvPr id="6" name="Star: 4 Points 5">
            <a:extLst>
              <a:ext uri="{FF2B5EF4-FFF2-40B4-BE49-F238E27FC236}">
                <a16:creationId xmlns:a16="http://schemas.microsoft.com/office/drawing/2014/main" id="{4367A6DA-DB77-366F-CD78-8C074C3B1000}"/>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B43A7BDB-17F5-4CE7-7090-616CB606DB51}"/>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9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3785585-5C39-D154-9552-DDF643A9BCEE}"/>
              </a:ext>
            </a:extLst>
          </p:cNvPr>
          <p:cNvSpPr/>
          <p:nvPr/>
        </p:nvSpPr>
        <p:spPr>
          <a:xfrm>
            <a:off x="1018917" y="4893701"/>
            <a:ext cx="9317012" cy="456535"/>
          </a:xfrm>
          <a:prstGeom prst="rect">
            <a:avLst/>
          </a:prstGeom>
          <a:noFill/>
        </p:spPr>
        <p:txBody>
          <a:bodyPr wrap="square" lIns="91440" tIns="45720" rIns="91440" bIns="45720">
            <a:spAutoFit/>
          </a:bodyPr>
          <a:lstStyle/>
          <a:p>
            <a:pPr marL="285750" indent="-285750" algn="just">
              <a:lnSpc>
                <a:spcPct val="150000"/>
              </a:lnSpc>
              <a:buClr>
                <a:srgbClr val="ED7C2F"/>
              </a:buClr>
              <a:buSzPct val="120000"/>
              <a:buFont typeface="Arial" panose="020B0604020202020204" pitchFamily="34" charset="0"/>
              <a:buChar char="•"/>
            </a:pPr>
            <a:r>
              <a:rPr lang="fr-FR" b="1" dirty="0">
                <a:ln w="0"/>
                <a:solidFill>
                  <a:srgbClr val="262A35"/>
                </a:solidFill>
                <a:latin typeface="Times New Roman" panose="02020603050405020304" pitchFamily="18" charset="0"/>
                <a:cs typeface="Times New Roman" panose="02020603050405020304" pitchFamily="18" charset="0"/>
              </a:rPr>
              <a:t>Objectif de la refonte: </a:t>
            </a:r>
          </a:p>
        </p:txBody>
      </p:sp>
      <p:sp>
        <p:nvSpPr>
          <p:cNvPr id="44" name="Rectangle 43">
            <a:extLst>
              <a:ext uri="{FF2B5EF4-FFF2-40B4-BE49-F238E27FC236}">
                <a16:creationId xmlns:a16="http://schemas.microsoft.com/office/drawing/2014/main" id="{BDA1392F-2EAC-9072-6C51-D9C67FA26544}"/>
              </a:ext>
            </a:extLst>
          </p:cNvPr>
          <p:cNvSpPr/>
          <p:nvPr/>
        </p:nvSpPr>
        <p:spPr>
          <a:xfrm>
            <a:off x="1628515" y="5448870"/>
            <a:ext cx="7484530" cy="369332"/>
          </a:xfrm>
          <a:prstGeom prst="rect">
            <a:avLst/>
          </a:prstGeom>
          <a:noFill/>
        </p:spPr>
        <p:txBody>
          <a:bodyPr wrap="square" lIns="91440" tIns="45720" rIns="91440" bIns="45720">
            <a:spAutoFit/>
          </a:bodyPr>
          <a:lstStyle/>
          <a:p>
            <a:pPr marL="285750" indent="-285750" algn="just">
              <a:buFont typeface="Arial" panose="020B0604020202020204" pitchFamily="34" charset="0"/>
              <a:buChar char="•"/>
            </a:pPr>
            <a:r>
              <a:rPr lang="fr-FR" dirty="0">
                <a:ln w="0"/>
                <a:solidFill>
                  <a:srgbClr val="262A35"/>
                </a:solidFill>
                <a:latin typeface="Times New Roman" panose="02020603050405020304" pitchFamily="18" charset="0"/>
                <a:cs typeface="Times New Roman" panose="02020603050405020304" pitchFamily="18" charset="0"/>
              </a:rPr>
              <a:t>Réduction des délais entre l’expression du besoin et sa réalisation.</a:t>
            </a:r>
          </a:p>
        </p:txBody>
      </p:sp>
      <p:sp>
        <p:nvSpPr>
          <p:cNvPr id="45" name="Rectangle 44">
            <a:extLst>
              <a:ext uri="{FF2B5EF4-FFF2-40B4-BE49-F238E27FC236}">
                <a16:creationId xmlns:a16="http://schemas.microsoft.com/office/drawing/2014/main" id="{0FBC0DCB-40B9-7821-5B1B-E7BC16DC90B8}"/>
              </a:ext>
            </a:extLst>
          </p:cNvPr>
          <p:cNvSpPr/>
          <p:nvPr/>
        </p:nvSpPr>
        <p:spPr>
          <a:xfrm>
            <a:off x="1628513" y="5851642"/>
            <a:ext cx="7484530" cy="369332"/>
          </a:xfrm>
          <a:prstGeom prst="rect">
            <a:avLst/>
          </a:prstGeom>
          <a:noFill/>
        </p:spPr>
        <p:txBody>
          <a:bodyPr wrap="square" lIns="91440" tIns="45720" rIns="91440" bIns="45720">
            <a:spAutoFit/>
          </a:bodyPr>
          <a:lstStyle/>
          <a:p>
            <a:pPr marL="285750" indent="-285750" algn="just">
              <a:buFont typeface="Arial" panose="020B0604020202020204" pitchFamily="34" charset="0"/>
              <a:buChar char="•"/>
            </a:pPr>
            <a:r>
              <a:rPr lang="fr-FR" dirty="0">
                <a:ln w="0"/>
                <a:solidFill>
                  <a:srgbClr val="262A35"/>
                </a:solidFill>
                <a:latin typeface="Times New Roman" panose="02020603050405020304" pitchFamily="18" charset="0"/>
                <a:cs typeface="Times New Roman" panose="02020603050405020304" pitchFamily="18" charset="0"/>
              </a:rPr>
              <a:t>Réduction des risques de perte d’information durant le processus.</a:t>
            </a:r>
          </a:p>
        </p:txBody>
      </p:sp>
      <p:sp>
        <p:nvSpPr>
          <p:cNvPr id="46" name="Rectangle 45">
            <a:extLst>
              <a:ext uri="{FF2B5EF4-FFF2-40B4-BE49-F238E27FC236}">
                <a16:creationId xmlns:a16="http://schemas.microsoft.com/office/drawing/2014/main" id="{D8F1B597-0805-83B5-E77C-2C5E77C8B8EB}"/>
              </a:ext>
            </a:extLst>
          </p:cNvPr>
          <p:cNvSpPr/>
          <p:nvPr/>
        </p:nvSpPr>
        <p:spPr>
          <a:xfrm>
            <a:off x="1628509" y="6265302"/>
            <a:ext cx="7484530" cy="369332"/>
          </a:xfrm>
          <a:prstGeom prst="rect">
            <a:avLst/>
          </a:prstGeom>
          <a:noFill/>
        </p:spPr>
        <p:txBody>
          <a:bodyPr wrap="square" lIns="91440" tIns="45720" rIns="91440" bIns="45720">
            <a:spAutoFit/>
          </a:bodyPr>
          <a:lstStyle/>
          <a:p>
            <a:pPr marL="285750" indent="-285750" algn="just">
              <a:buFont typeface="Arial" panose="020B0604020202020204" pitchFamily="34" charset="0"/>
              <a:buChar char="•"/>
            </a:pPr>
            <a:r>
              <a:rPr lang="fr-FR" dirty="0">
                <a:ln w="0"/>
                <a:solidFill>
                  <a:srgbClr val="262A35"/>
                </a:solidFill>
                <a:latin typeface="Times New Roman" panose="02020603050405020304" pitchFamily="18" charset="0"/>
                <a:cs typeface="Times New Roman" panose="02020603050405020304" pitchFamily="18" charset="0"/>
              </a:rPr>
              <a:t>Facilite la mise à disposition d'informations essentielles sur les produits.</a:t>
            </a:r>
          </a:p>
        </p:txBody>
      </p:sp>
      <p:sp>
        <p:nvSpPr>
          <p:cNvPr id="47" name="TextBox 46">
            <a:extLst>
              <a:ext uri="{FF2B5EF4-FFF2-40B4-BE49-F238E27FC236}">
                <a16:creationId xmlns:a16="http://schemas.microsoft.com/office/drawing/2014/main" id="{4F7EFB3A-FBE6-2823-19A1-E6FDF2915868}"/>
              </a:ext>
            </a:extLst>
          </p:cNvPr>
          <p:cNvSpPr txBox="1"/>
          <p:nvPr/>
        </p:nvSpPr>
        <p:spPr>
          <a:xfrm>
            <a:off x="989540" y="3754895"/>
            <a:ext cx="9952779" cy="369332"/>
          </a:xfrm>
          <a:prstGeom prst="rect">
            <a:avLst/>
          </a:prstGeom>
          <a:noFill/>
        </p:spPr>
        <p:txBody>
          <a:bodyPr wrap="square">
            <a:spAutoFit/>
          </a:bodyPr>
          <a:lstStyle/>
          <a:p>
            <a:pPr marL="285750" indent="-285750" algn="just">
              <a:buClr>
                <a:srgbClr val="ED7C2F"/>
              </a:buClr>
              <a:buSzPct val="120000"/>
              <a:buFont typeface="Arial" panose="020B0604020202020204" pitchFamily="34" charset="0"/>
              <a:buChar char="•"/>
            </a:pPr>
            <a:r>
              <a:rPr lang="fr-FR" dirty="0">
                <a:ln w="0"/>
                <a:solidFill>
                  <a:srgbClr val="262A35"/>
                </a:solidFill>
                <a:latin typeface="Times New Roman" panose="02020603050405020304" pitchFamily="18" charset="0"/>
                <a:cs typeface="Times New Roman" panose="02020603050405020304" pitchFamily="18" charset="0"/>
              </a:rPr>
              <a:t>ONP est un </a:t>
            </a:r>
            <a:r>
              <a:rPr lang="fr-FR" dirty="0"/>
              <a:t>système de gestion de la criée informatisée.</a:t>
            </a:r>
            <a:endParaRPr lang="fr-FR" dirty="0">
              <a:ln w="0"/>
              <a:solidFill>
                <a:srgbClr val="262A35"/>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FCB0EB43-B0B1-045F-FE92-6A7B0F3EE453}"/>
              </a:ext>
            </a:extLst>
          </p:cNvPr>
          <p:cNvSpPr txBox="1"/>
          <p:nvPr/>
        </p:nvSpPr>
        <p:spPr>
          <a:xfrm>
            <a:off x="989540" y="4248655"/>
            <a:ext cx="9183103" cy="646331"/>
          </a:xfrm>
          <a:prstGeom prst="rect">
            <a:avLst/>
          </a:prstGeom>
          <a:noFill/>
        </p:spPr>
        <p:txBody>
          <a:bodyPr wrap="square">
            <a:spAutoFit/>
          </a:bodyPr>
          <a:lstStyle/>
          <a:p>
            <a:pPr marL="285750" lvl="1" indent="-285750" algn="just">
              <a:buClr>
                <a:srgbClr val="ED7C2F"/>
              </a:buClr>
              <a:buSzPct val="120000"/>
              <a:buFont typeface="Arial" panose="020B0604020202020204" pitchFamily="34" charset="0"/>
              <a:buChar char="•"/>
            </a:pPr>
            <a:r>
              <a:rPr lang="fr-MA" dirty="0"/>
              <a:t>Ce système automatisé </a:t>
            </a:r>
            <a:r>
              <a:rPr lang="fr-FR" dirty="0">
                <a:solidFill>
                  <a:srgbClr val="FF6600"/>
                </a:solidFill>
                <a:latin typeface="Times New Roman" panose="02020603050405020304" pitchFamily="18" charset="0"/>
                <a:ea typeface="ＭＳ Ｐゴシック" pitchFamily="34" charset="-128"/>
                <a:cs typeface="Times New Roman" panose="02020603050405020304" pitchFamily="18" charset="0"/>
              </a:rPr>
              <a:t>= </a:t>
            </a:r>
            <a:r>
              <a:rPr lang="fr-FR" dirty="0">
                <a:ln w="0"/>
                <a:solidFill>
                  <a:srgbClr val="262A35"/>
                </a:solidFill>
                <a:latin typeface="Times New Roman" panose="02020603050405020304" pitchFamily="18" charset="0"/>
                <a:cs typeface="Times New Roman" panose="02020603050405020304" pitchFamily="18" charset="0"/>
              </a:rPr>
              <a:t>permet </a:t>
            </a:r>
            <a:r>
              <a:rPr lang="fr-FR" dirty="0"/>
              <a:t>de suivre, de documenter et de faciliter le processus de vente.</a:t>
            </a:r>
            <a:endParaRPr lang="fr-FR" sz="2800" dirty="0">
              <a:solidFill>
                <a:srgbClr val="FF6600"/>
              </a:solidFill>
              <a:latin typeface="Times New Roman" panose="02020603050405020304" pitchFamily="18" charset="0"/>
              <a:ea typeface="ＭＳ Ｐゴシック" pitchFamily="34" charset="-128"/>
              <a:cs typeface="Times New Roman" panose="02020603050405020304" pitchFamily="18" charset="0"/>
            </a:endParaRPr>
          </a:p>
        </p:txBody>
      </p:sp>
      <p:sp>
        <p:nvSpPr>
          <p:cNvPr id="2" name="Text Placeholder 2">
            <a:extLst>
              <a:ext uri="{FF2B5EF4-FFF2-40B4-BE49-F238E27FC236}">
                <a16:creationId xmlns:a16="http://schemas.microsoft.com/office/drawing/2014/main" id="{447D8DB5-95C1-B453-E769-282CC7E42615}"/>
              </a:ext>
            </a:extLst>
          </p:cNvPr>
          <p:cNvSpPr txBox="1">
            <a:spLocks/>
          </p:cNvSpPr>
          <p:nvPr/>
        </p:nvSpPr>
        <p:spPr bwMode="auto">
          <a:xfrm>
            <a:off x="474409" y="487386"/>
            <a:ext cx="3983291" cy="378805"/>
          </a:xfrm>
          <a:prstGeom prst="rect">
            <a:avLst/>
          </a:prstGeom>
          <a:noFill/>
          <a:ln>
            <a:noFill/>
          </a:ln>
        </p:spPr>
        <p:txBody>
          <a:bodyPr/>
          <a:lstStyle>
            <a:lvl1pPr marL="222250" indent="-222250" algn="l" rtl="0" eaLnBrk="0" fontAlgn="base" hangingPunct="0">
              <a:lnSpc>
                <a:spcPct val="90000"/>
              </a:lnSpc>
              <a:spcBef>
                <a:spcPts val="1800"/>
              </a:spcBef>
              <a:spcAft>
                <a:spcPct val="0"/>
              </a:spcAft>
              <a:buClr>
                <a:srgbClr val="56C5FF"/>
              </a:buClr>
              <a:buSzPct val="100000"/>
              <a:buFont typeface="Arial" panose="020B0604020202020204" pitchFamily="34" charset="0"/>
              <a:buChar char="•"/>
              <a:defRPr lang="en-US" sz="2400" kern="1200">
                <a:solidFill>
                  <a:srgbClr val="FFFFFF"/>
                </a:solidFill>
                <a:latin typeface="Corbel"/>
              </a:defRPr>
            </a:lvl1pPr>
            <a:lvl2pPr marL="461963" lvl="1" indent="-230188" algn="l" rtl="0" eaLnBrk="0" fontAlgn="base" hangingPunct="0">
              <a:lnSpc>
                <a:spcPct val="90000"/>
              </a:lnSpc>
              <a:spcBef>
                <a:spcPts val="1200"/>
              </a:spcBef>
              <a:spcAft>
                <a:spcPct val="0"/>
              </a:spcAft>
              <a:buClr>
                <a:srgbClr val="56C5FF"/>
              </a:buClr>
              <a:buSzPct val="100000"/>
              <a:buFont typeface="Arial" panose="020B0604020202020204" pitchFamily="34" charset="0"/>
              <a:buChar char="•"/>
              <a:defRPr lang="en-US" sz="2000" kern="1200">
                <a:solidFill>
                  <a:srgbClr val="FFFFFF"/>
                </a:solidFill>
                <a:latin typeface="Corbel"/>
              </a:defRPr>
            </a:lvl2pPr>
            <a:lvl3pPr marL="682625" lvl="2" indent="-21748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kern="1200">
                <a:solidFill>
                  <a:srgbClr val="FFFFFF"/>
                </a:solidFill>
                <a:latin typeface="Corbel"/>
              </a:defRPr>
            </a:lvl3pPr>
            <a:lvl4pPr marL="857250" lvl="3"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4pPr>
            <a:lvl5pPr marL="1030288" lvl="4" indent="-173038" algn="l" rtl="0" eaLnBrk="0" fontAlgn="base" hangingPunct="0">
              <a:lnSpc>
                <a:spcPct val="90000"/>
              </a:lnSpc>
              <a:spcBef>
                <a:spcPts val="600"/>
              </a:spcBef>
              <a:spcAft>
                <a:spcPct val="0"/>
              </a:spcAft>
              <a:buClr>
                <a:srgbClr val="56C5FF"/>
              </a:buClr>
              <a:buSzPct val="100000"/>
              <a:buFont typeface="Arial" panose="020B0604020202020204" pitchFamily="34" charset="0"/>
              <a:buChar char="•"/>
              <a:defRPr lang="en-US" sz="1600" kern="1200">
                <a:solidFill>
                  <a:srgbClr val="FFFFFF"/>
                </a:solidFill>
                <a:latin typeface="Corbe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spc="300" dirty="0">
                <a:solidFill>
                  <a:schemeClr val="tx1">
                    <a:lumMod val="75000"/>
                    <a:lumOff val="25000"/>
                  </a:schemeClr>
                </a:solidFill>
                <a:latin typeface="Lato" panose="020F0502020204030203" pitchFamily="34" charset="0"/>
              </a:rPr>
              <a:t>QU’EST-CE QUE L’ONP :</a:t>
            </a:r>
            <a:endParaRPr lang="en-US" sz="2000" b="1" spc="300" dirty="0">
              <a:solidFill>
                <a:schemeClr val="tx1">
                  <a:lumMod val="75000"/>
                  <a:lumOff val="25000"/>
                </a:schemeClr>
              </a:solidFill>
              <a:latin typeface="Lato" panose="020F0502020204030203" pitchFamily="34" charset="0"/>
            </a:endParaRPr>
          </a:p>
        </p:txBody>
      </p:sp>
      <p:sp>
        <p:nvSpPr>
          <p:cNvPr id="3" name="Star: 4 Points 2">
            <a:extLst>
              <a:ext uri="{FF2B5EF4-FFF2-40B4-BE49-F238E27FC236}">
                <a16:creationId xmlns:a16="http://schemas.microsoft.com/office/drawing/2014/main" id="{F193EDA6-9CB4-C106-EE21-2ED86DE17948}"/>
              </a:ext>
            </a:extLst>
          </p:cNvPr>
          <p:cNvSpPr/>
          <p:nvPr/>
        </p:nvSpPr>
        <p:spPr>
          <a:xfrm>
            <a:off x="11150873" y="454385"/>
            <a:ext cx="390640" cy="390640"/>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4 Points 3">
            <a:extLst>
              <a:ext uri="{FF2B5EF4-FFF2-40B4-BE49-F238E27FC236}">
                <a16:creationId xmlns:a16="http://schemas.microsoft.com/office/drawing/2014/main" id="{455D336E-3DD8-5DB6-6ADD-1515B13B95F1}"/>
              </a:ext>
            </a:extLst>
          </p:cNvPr>
          <p:cNvSpPr/>
          <p:nvPr/>
        </p:nvSpPr>
        <p:spPr>
          <a:xfrm>
            <a:off x="11571097" y="403929"/>
            <a:ext cx="186856" cy="186856"/>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Graphique, logo, graphisme, Police&#10;&#10;Description générée automatiquement">
            <a:extLst>
              <a:ext uri="{FF2B5EF4-FFF2-40B4-BE49-F238E27FC236}">
                <a16:creationId xmlns:a16="http://schemas.microsoft.com/office/drawing/2014/main" id="{DB672DD8-F60A-9A77-5AF5-4F2B26ED9B0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357563" y="742950"/>
            <a:ext cx="5755476" cy="29497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55592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1000"/>
                                        <p:tgtEl>
                                          <p:spTgt spid="44"/>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900"/>
                                        <p:tgtEl>
                                          <p:spTgt spid="45"/>
                                        </p:tgtEl>
                                      </p:cBhvr>
                                    </p:animEffect>
                                  </p:childTnLst>
                                </p:cTn>
                              </p:par>
                            </p:childTnLst>
                          </p:cTn>
                        </p:par>
                        <p:par>
                          <p:cTn id="35" fill="hold">
                            <p:stCondLst>
                              <p:cond delay="4900"/>
                            </p:stCondLst>
                            <p:childTnLst>
                              <p:par>
                                <p:cTn id="36" presetID="10" presetClass="entr" presetSubtype="0"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8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11804</TotalTime>
  <Words>2340</Words>
  <Application>Microsoft Office PowerPoint</Application>
  <PresentationFormat>Widescreen</PresentationFormat>
  <Paragraphs>310</Paragraphs>
  <Slides>40</Slides>
  <Notes>23</Notes>
  <HiddenSlides>4</HiddenSlides>
  <MMClips>1</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40</vt:i4>
      </vt:variant>
    </vt:vector>
  </HeadingPairs>
  <TitlesOfParts>
    <vt:vector size="62" baseType="lpstr">
      <vt:lpstr>Aharoni</vt:lpstr>
      <vt:lpstr>Arial</vt:lpstr>
      <vt:lpstr>Arial Black</vt:lpstr>
      <vt:lpstr>Calibri</vt:lpstr>
      <vt:lpstr>Calibri Light</vt:lpstr>
      <vt:lpstr>Cambria</vt:lpstr>
      <vt:lpstr>Century Gothic</vt:lpstr>
      <vt:lpstr>CIDFont+F2</vt:lpstr>
      <vt:lpstr>Corbel</vt:lpstr>
      <vt:lpstr>Eras Bold ITC</vt:lpstr>
      <vt:lpstr>Felix Titling</vt:lpstr>
      <vt:lpstr>Golos Text Medium</vt:lpstr>
      <vt:lpstr>Inter Bold</vt:lpstr>
      <vt:lpstr>Lato</vt:lpstr>
      <vt:lpstr>Lato Light</vt:lpstr>
      <vt:lpstr>LMRoman12-Regular-Identity-H</vt:lpstr>
      <vt:lpstr>PT Sans</vt:lpstr>
      <vt:lpstr>Segoe UI</vt:lpstr>
      <vt:lpstr>Söhne</vt:lpstr>
      <vt:lpstr>Symbol</vt:lpstr>
      <vt:lpstr>Times New Roman</vt:lpstr>
      <vt:lpstr>Office Theme</vt:lpstr>
      <vt:lpstr>PowerPoint Presentation</vt:lpstr>
      <vt:lpstr>PowerPoint Presentation</vt:lpstr>
      <vt:lpstr>PowerPoint Presentation</vt:lpstr>
      <vt:lpstr>ORGANISME D’ACCUEIL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Emhamed</dc:creator>
  <cp:lastModifiedBy>Yassine Emhamed</cp:lastModifiedBy>
  <cp:revision>586</cp:revision>
  <dcterms:created xsi:type="dcterms:W3CDTF">2016-12-01T01:44:45Z</dcterms:created>
  <dcterms:modified xsi:type="dcterms:W3CDTF">2023-09-20T07:48:24Z</dcterms:modified>
</cp:coreProperties>
</file>